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</p:sldMasterIdLst>
  <p:notesMasterIdLst>
    <p:notesMasterId r:id="rId19"/>
  </p:notesMasterIdLst>
  <p:sldIdLst>
    <p:sldId id="2141411397" r:id="rId3"/>
    <p:sldId id="2141411399" r:id="rId4"/>
    <p:sldId id="2141411398" r:id="rId5"/>
    <p:sldId id="257" r:id="rId6"/>
    <p:sldId id="2141411377" r:id="rId7"/>
    <p:sldId id="256" r:id="rId8"/>
    <p:sldId id="2141411378" r:id="rId9"/>
    <p:sldId id="2141411379" r:id="rId10"/>
    <p:sldId id="2141411380" r:id="rId11"/>
    <p:sldId id="258" r:id="rId12"/>
    <p:sldId id="259" r:id="rId13"/>
    <p:sldId id="260" r:id="rId14"/>
    <p:sldId id="261" r:id="rId15"/>
    <p:sldId id="2141411392" r:id="rId16"/>
    <p:sldId id="2141411396" r:id="rId17"/>
    <p:sldId id="214141139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1"/>
  </p:normalViewPr>
  <p:slideViewPr>
    <p:cSldViewPr snapToGrid="0" showGuides="1">
      <p:cViewPr varScale="1">
        <p:scale>
          <a:sx n="120" d="100"/>
          <a:sy n="120" d="100"/>
        </p:scale>
        <p:origin x="514" y="82"/>
      </p:cViewPr>
      <p:guideLst>
        <p:guide orient="horz" pos="61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914693628902423"/>
          <c:y val="8.979686351611714E-2"/>
          <c:w val="0.37925236869830803"/>
          <c:h val="0.5688786629601377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7CF-4AF5-B4E2-CF14C6D19E8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7CF-4AF5-B4E2-CF14C6D19E87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7CF-4AF5-B4E2-CF14C6D19E8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C0F038DF-1C14-4A70-86A3-D0DBD50EAA4B}" type="VALUE">
                      <a:rPr lang="en-US" smtClean="0"/>
                      <a:pPr/>
                      <a:t>[ЗНАЧЕНИЕ]</a:t>
                    </a:fld>
                    <a:r>
                      <a:rPr lang="en-US" sz="140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7CF-4AF5-B4E2-CF14C6D19E8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5D263B3-0215-4FC6-A1BA-7FFCBE66BE06}" type="VALUE">
                      <a:rPr lang="en-US" smtClean="0"/>
                      <a:pPr/>
                      <a:t>[ЗНАЧЕНИЕ]</a:t>
                    </a:fld>
                    <a:r>
                      <a:rPr lang="en-US" sz="140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7CF-4AF5-B4E2-CF14C6D19E87}"/>
                </c:ext>
              </c:extLst>
            </c:dLbl>
            <c:dLbl>
              <c:idx val="2"/>
              <c:layout>
                <c:manualLayout>
                  <c:x val="8.0396728347463059E-2"/>
                  <c:y val="0.14814571156311804"/>
                </c:manualLayout>
              </c:layout>
              <c:tx>
                <c:rich>
                  <a:bodyPr/>
                  <a:lstStyle/>
                  <a:p>
                    <a:fld id="{35FB63AF-2FDC-49C7-A68A-DDD75109D705}" type="VALUE">
                      <a:rPr lang="en-US" smtClean="0"/>
                      <a:pPr/>
                      <a:t>[ЗНАЧЕНИЕ]</a:t>
                    </a:fld>
                    <a:r>
                      <a:rPr lang="en-US" sz="1400"/>
                      <a:t>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7CF-4AF5-B4E2-CF14C6D19E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Отображение пространственный данных в своем регионе</c:v>
                </c:pt>
                <c:pt idx="1">
                  <c:v>Работоспособность сервисов и их элементов</c:v>
                </c:pt>
                <c:pt idx="2">
                  <c:v>Предложения по доработке/развитию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</c:v>
                </c:pt>
                <c:pt idx="1">
                  <c:v>50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7CF-4AF5-B4E2-CF14C6D19E8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138267951611877"/>
          <c:y val="0.70724981509861795"/>
          <c:w val="0.72123832508361618"/>
          <c:h val="0.269930803990623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225627469670121E-2"/>
          <c:y val="0.51016760009930195"/>
          <c:w val="0.87287952445840722"/>
          <c:h val="0.479629047898712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2966252938323281E-17"/>
                  <c:y val="0.2958972080575950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600-480C-9B1E-9F20773A14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00-480C-9B1E-9F20773A14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234677096045678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600-480C-9B1E-9F20773A14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600-480C-9B1E-9F20773A14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0593250587664656E-16"/>
                  <c:y val="0.1836603360357486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600-480C-9B1E-9F20773A14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600-480C-9B1E-9F20773A14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521078864"/>
        <c:axId val="521068880"/>
      </c:barChart>
      <c:catAx>
        <c:axId val="5210788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1068880"/>
        <c:crosses val="autoZero"/>
        <c:auto val="1"/>
        <c:lblAlgn val="ctr"/>
        <c:lblOffset val="100"/>
        <c:noMultiLvlLbl val="0"/>
      </c:catAx>
      <c:valAx>
        <c:axId val="5210688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1078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225627469670121E-2"/>
          <c:y val="0.51016760009930195"/>
          <c:w val="0.87287952445840722"/>
          <c:h val="0.479629047898712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2966252938323281E-17"/>
                  <c:y val="0.2754905040536231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2C7-41B3-9E34-699FF7C002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C7-41B3-9E34-699FF7C002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234677096045678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C7-41B3-9E34-699FF7C002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C7-41B3-9E34-699FF7C002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0593250587664656E-16"/>
                  <c:y val="0.2040670400397205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2C7-41B3-9E34-699FF7C002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C7-41B3-9E34-699FF7C0027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521078864"/>
        <c:axId val="521068880"/>
      </c:barChart>
      <c:catAx>
        <c:axId val="5210788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1068880"/>
        <c:crosses val="autoZero"/>
        <c:auto val="1"/>
        <c:lblAlgn val="ctr"/>
        <c:lblOffset val="100"/>
        <c:noMultiLvlLbl val="0"/>
      </c:catAx>
      <c:valAx>
        <c:axId val="5210688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1078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225627469670121E-2"/>
          <c:y val="0.51016760009930195"/>
          <c:w val="0.87287952445840722"/>
          <c:h val="0.479629047898712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3061005600595810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DCB-423A-8CFF-EA638983AD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CB-423A-8CFF-EA638983ADAA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0593250587664656E-16"/>
                  <c:y val="0.234677096045678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DCB-423A-8CFF-EA638983AD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CB-423A-8CFF-EA638983ADA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521078864"/>
        <c:axId val="521068880"/>
      </c:barChart>
      <c:catAx>
        <c:axId val="5210788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1068880"/>
        <c:crosses val="autoZero"/>
        <c:auto val="1"/>
        <c:lblAlgn val="ctr"/>
        <c:lblOffset val="100"/>
        <c:noMultiLvlLbl val="0"/>
      </c:catAx>
      <c:valAx>
        <c:axId val="5210688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1078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52351-625D-406C-91FD-339185B1D4D3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42EE6-DE3D-4672-970E-D8A329B106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60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482600" y="668338"/>
            <a:ext cx="7689850" cy="4325937"/>
          </a:xfrm>
          <a:prstGeom prst="rect">
            <a:avLst/>
          </a:prstGeom>
          <a:ln w="0">
            <a:noFill/>
          </a:ln>
        </p:spPr>
      </p:sp>
      <p:sp>
        <p:nvSpPr>
          <p:cNvPr id="1042" name="PlaceHolder 2"/>
          <p:cNvSpPr>
            <a:spLocks noGrp="1"/>
          </p:cNvSpPr>
          <p:nvPr>
            <p:ph type="body"/>
          </p:nvPr>
        </p:nvSpPr>
        <p:spPr>
          <a:xfrm>
            <a:off x="868320" y="2257200"/>
            <a:ext cx="6949080" cy="1846800"/>
          </a:xfrm>
          <a:prstGeom prst="rect">
            <a:avLst/>
          </a:prstGeom>
          <a:noFill/>
          <a:ln w="0">
            <a:noFill/>
          </a:ln>
        </p:spPr>
        <p:txBody>
          <a:bodyPr lIns="69840" tIns="34920" rIns="69840" bIns="34920" anchor="t">
            <a:noAutofit/>
          </a:bodyPr>
          <a:lstStyle/>
          <a:p>
            <a:pPr marL="216000" indent="0">
              <a:buNone/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3" name="PlaceHolder 3"/>
          <p:cNvSpPr>
            <a:spLocks noGrp="1"/>
          </p:cNvSpPr>
          <p:nvPr>
            <p:ph type="sldNum" idx="17"/>
          </p:nvPr>
        </p:nvSpPr>
        <p:spPr>
          <a:xfrm>
            <a:off x="4920120" y="4456080"/>
            <a:ext cx="3763440" cy="234000"/>
          </a:xfrm>
          <a:prstGeom prst="rect">
            <a:avLst/>
          </a:prstGeom>
          <a:noFill/>
          <a:ln w="0">
            <a:noFill/>
          </a:ln>
        </p:spPr>
        <p:txBody>
          <a:bodyPr lIns="69840" tIns="34920" rIns="69840" bIns="349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8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4209082-4BBF-41A3-A485-E9BDA55E84F4}" type="slidenum">
              <a:rPr lang="en-US" sz="800" b="0" strike="noStrike" spc="-1">
                <a:solidFill>
                  <a:srgbClr val="000000"/>
                </a:solidFill>
                <a:latin typeface="+mn-lt"/>
                <a:ea typeface="+mn-ea"/>
              </a:rPr>
              <a:t>4</a:t>
            </a:fld>
            <a:endParaRPr lang="ru-RU" sz="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63837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425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532A2-DA06-744D-9B20-9C50BFCC3550}" type="slidenum"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4258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655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EA13D-CEFA-4557-AA7A-0017197B831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9170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3EA13D-CEFA-4557-AA7A-0017197B831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5938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7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38BDAC-3B43-4DC5-A7A6-2D8289D222D8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12">
            <a:extLst>
              <a:ext uri="{FF2B5EF4-FFF2-40B4-BE49-F238E27FC236}">
                <a16:creationId xmlns:a16="http://schemas.microsoft.com/office/drawing/2014/main" id="{503914FA-7A76-4387-BB11-93FA4D532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81FC088D-D1AA-4942-A5CE-35DA68ADA5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54A75DC-21B1-4DE7-B1C9-63860B4D53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886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FD4E993C-AAE6-4DAE-BC68-1D26D25B34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91" y="202346"/>
            <a:ext cx="2498383" cy="914353"/>
          </a:xfrm>
          <a:prstGeom prst="rect">
            <a:avLst/>
          </a:prstGeom>
        </p:spPr>
      </p:pic>
      <p:pic>
        <p:nvPicPr>
          <p:cNvPr id="10" name="Graphic 8">
            <a:extLst>
              <a:ext uri="{FF2B5EF4-FFF2-40B4-BE49-F238E27FC236}">
                <a16:creationId xmlns:a16="http://schemas.microsoft.com/office/drawing/2014/main" id="{E4A06F51-8D74-481D-B671-CAA8E6359B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094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bg>
      <p:bgPr>
        <a:gradFill>
          <a:gsLst>
            <a:gs pos="100000">
              <a:srgbClr val="66BAFF"/>
            </a:gs>
            <a:gs pos="0">
              <a:srgbClr val="007A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10">
            <a:extLst>
              <a:ext uri="{FF2B5EF4-FFF2-40B4-BE49-F238E27FC236}">
                <a16:creationId xmlns:a16="http://schemas.microsoft.com/office/drawing/2014/main" id="{5D6948E1-4C02-4B5B-9100-1BA4B150A4CC}"/>
              </a:ext>
            </a:extLst>
          </p:cNvPr>
          <p:cNvSpPr/>
          <p:nvPr/>
        </p:nvSpPr>
        <p:spPr>
          <a:xfrm>
            <a:off x="0" y="1949757"/>
            <a:ext cx="12192000" cy="30791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FFE443-A806-4B0E-B29B-2FB0A67F4C84}"/>
              </a:ext>
            </a:extLst>
          </p:cNvPr>
          <p:cNvSpPr/>
          <p:nvPr/>
        </p:nvSpPr>
        <p:spPr>
          <a:xfrm>
            <a:off x="0" y="-1"/>
            <a:ext cx="1638300" cy="6858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12">
            <a:extLst>
              <a:ext uri="{FF2B5EF4-FFF2-40B4-BE49-F238E27FC236}">
                <a16:creationId xmlns:a16="http://schemas.microsoft.com/office/drawing/2014/main" id="{16EEB178-8A08-4BF4-91DA-5B98646AA5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3286" b="1"/>
          <a:stretch/>
        </p:blipFill>
        <p:spPr>
          <a:xfrm>
            <a:off x="635918" y="0"/>
            <a:ext cx="11556082" cy="685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FE73235-5A78-418C-86FB-FED6B63847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6910729" y="1062380"/>
            <a:ext cx="4848652" cy="4848652"/>
          </a:xfrm>
          <a:prstGeom prst="rect">
            <a:avLst/>
          </a:prstGeom>
          <a:effectLst>
            <a:glow>
              <a:schemeClr val="bg1"/>
            </a:glow>
            <a:outerShdw blurRad="342900" dist="38100" dir="2700000" algn="tl" rotWithShape="0">
              <a:schemeClr val="tx2">
                <a:lumMod val="75000"/>
                <a:alpha val="81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123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bg>
      <p:bgPr>
        <a:gradFill>
          <a:gsLst>
            <a:gs pos="100000">
              <a:schemeClr val="tx1"/>
            </a:gs>
            <a:gs pos="0">
              <a:schemeClr val="tx1"/>
            </a:gs>
            <a:gs pos="50000">
              <a:schemeClr val="accent1">
                <a:lumMod val="60000"/>
                <a:lumOff val="40000"/>
              </a:scheme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BC43AC4-2EB5-457E-B5AD-27B79D3EA0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075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bg>
      <p:bgPr>
        <a:gradFill flip="none" rotWithShape="1">
          <a:gsLst>
            <a:gs pos="20000">
              <a:schemeClr val="accent1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id="{C8B3E92D-5807-47A2-8A40-D247F86C42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>
            <a:off x="3456321" y="806601"/>
            <a:ext cx="8735681" cy="60408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28375" y="200443"/>
            <a:ext cx="429076" cy="43280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2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8390"/>
          <a:stretch/>
        </p:blipFill>
        <p:spPr>
          <a:xfrm>
            <a:off x="175391" y="143259"/>
            <a:ext cx="611247" cy="551687"/>
          </a:xfrm>
          <a:prstGeom prst="rect">
            <a:avLst/>
          </a:prstGeom>
        </p:spPr>
      </p:pic>
      <p:pic>
        <p:nvPicPr>
          <p:cNvPr id="14" name="Рисунок 12">
            <a:extLst>
              <a:ext uri="{FF2B5EF4-FFF2-40B4-BE49-F238E27FC236}">
                <a16:creationId xmlns:a16="http://schemas.microsoft.com/office/drawing/2014/main" id="{BB7AF5DC-3786-4D67-A20D-5694F04E10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2" r="17001" b="1"/>
          <a:stretch/>
        </p:blipFill>
        <p:spPr>
          <a:xfrm flipH="1">
            <a:off x="-2" y="838201"/>
            <a:ext cx="8735683" cy="6040867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87F540E-7226-4198-900C-EAE132E03E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662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B46DE59E-E569-4F2B-A446-DDECD0B3F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13000" contrast="15000"/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15689"/>
          <a:stretch/>
        </p:blipFill>
        <p:spPr>
          <a:xfrm>
            <a:off x="-1" y="6089269"/>
            <a:ext cx="12192001" cy="768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4C4F42-3DD4-50FF-2B51-33B21ED4556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93" b="82953"/>
          <a:stretch/>
        </p:blipFill>
        <p:spPr>
          <a:xfrm>
            <a:off x="4408528" y="5844688"/>
            <a:ext cx="7783472" cy="1013309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2"/>
            <a:ext cx="2743200" cy="365125"/>
          </a:xfrm>
          <a:effectLst/>
        </p:spPr>
        <p:txBody>
          <a:bodyPr/>
          <a:lstStyle>
            <a:lvl1pPr>
              <a:defRPr sz="1400" b="1">
                <a:solidFill>
                  <a:schemeClr val="bg2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934174-04ED-DD40-6C12-A9ABA3B0E9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6" b="88978"/>
          <a:stretch/>
        </p:blipFill>
        <p:spPr>
          <a:xfrm>
            <a:off x="1" y="6219828"/>
            <a:ext cx="7011051" cy="6551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D219D1-A121-431C-BF9A-1C8AE10A80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9912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448800" y="649287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CE94A2-08CE-4FEA-76D4-D5C185794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455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A82D65-EF60-EEE3-9260-244D133C3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1" b="23350"/>
          <a:stretch/>
        </p:blipFill>
        <p:spPr>
          <a:xfrm>
            <a:off x="73696" y="94051"/>
            <a:ext cx="814634" cy="63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63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972DA-2EF8-4FD7-AD96-D7E0231A65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4685C9-9B1B-4819-BFB3-DD4E95184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B45668-B320-4E0E-BE03-8EE48BC53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6C2E-9420-4792-85C7-0D616A09CD09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67E5F-E94B-4B53-9DC2-18741F62C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57820-CE3C-4BE8-80C2-36F58EB4A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C40D-D362-4843-8B95-85F4F21E4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676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C1CDD-056E-47A8-8115-12C63195B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7BFAC-457D-4AEC-817F-FF036CFAD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34CD8-C85C-464F-9788-D2803AC90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6C2E-9420-4792-85C7-0D616A09CD09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D57A3-54F8-4870-8B54-C5F826930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71EE6-FBDE-40AE-9518-9CCDA7DE1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C40D-D362-4843-8B95-85F4F21E4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196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F7312-999B-4C2E-B8D7-A9EB15880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19729-D448-46A5-B8AA-A204770EE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54337A-9717-45AC-B505-2047C3D53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6C2E-9420-4792-85C7-0D616A09CD09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D8B85-8500-4498-A62C-B843B4C78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AC2A3-93B0-4E13-BEF3-1B280F4F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C40D-D362-4843-8B95-85F4F21E4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679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4C659-CBEF-46B3-B83A-C5705CCB1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CEB93-8194-4520-9DF2-2E711FEDD9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355251-8AD6-4559-82FE-60E9DD355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9C56D2-E837-4762-88E9-62ACC0CB6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6C2E-9420-4792-85C7-0D616A09CD09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609C21-FE4E-4264-B627-F06316BA5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A1E587-AF12-4F3D-9C62-9237E3900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C40D-D362-4843-8B95-85F4F21E4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793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11778-A554-4D7A-9D7E-20E5C03BD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C3B510-246B-49D2-A51A-0FE10653E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50C8F1-CFFA-4CD8-A40B-D9AFF7E334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F298A6-4C88-4EEA-83CA-8F45B8228B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8885A5-339B-42A9-AF05-BC4DB355CC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461B64-FB2C-42FC-8FD4-FBA1E86A8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6C2E-9420-4792-85C7-0D616A09CD09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A2092F-444F-4D23-8290-5D0F6FD1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046767-BF68-415C-B535-646C6E9DB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C40D-D362-4843-8B95-85F4F21E4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619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0B757-85D0-4860-A191-191E436A8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BF8EA2-E61A-4EA9-A358-4A1D901F7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6C2E-9420-4792-85C7-0D616A09CD09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474641-B6BB-40B9-821C-3B272DA69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94480B-B689-4958-95AF-B0DE85749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C40D-D362-4843-8B95-85F4F21E4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339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16E1DC-78F7-4878-8DF9-6C63ADD7E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6C2E-9420-4792-85C7-0D616A09CD09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DC0B54-CC4E-415E-A454-F97DD2BCD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0968E7-825A-40F6-9285-1FFEC3BA4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C40D-D362-4843-8B95-85F4F21E4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531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EE6C4-4955-4242-BA14-431AA9488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D6411-3A02-4FFC-B278-7674F5928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840E1-A6AF-4A4B-876C-D37872D2F6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60AC0F-B4FE-4625-85B9-5FB1D65CF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6C2E-9420-4792-85C7-0D616A09CD09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8EC0F1-8352-467C-9726-B331FE6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62D8C5-0C17-4FB8-A2B2-6177E726A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C40D-D362-4843-8B95-85F4F21E4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0587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6B188-A315-4312-B143-1F93B8214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7C0EF9-807E-4D56-97AC-F41B470E76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EC459-AF3C-4F95-8CD4-8361F26825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B9085F-4254-40F4-B159-CEEB7A1F4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6C2E-9420-4792-85C7-0D616A09CD09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E5F4D6-F8BC-4569-95A2-F831DC95F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341F0A-429F-463C-B339-810E768B1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C40D-D362-4843-8B95-85F4F21E4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921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7D12B-5092-4265-982B-CB8AE3959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50C8EB-5850-4AA3-9C57-C726A50CE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1E016-C1B3-4385-A267-180385E43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6C2E-9420-4792-85C7-0D616A09CD09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36173-2F17-4B82-AABF-DF711DA09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CAE18-E3FF-4D40-B564-A4BC4696E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C40D-D362-4843-8B95-85F4F21E4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2704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27A723-8012-4D45-8EB8-C438AFC3DF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1F68D4-26C9-4D57-98E5-EDC2722FDD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AF511-8A29-46AF-8371-09FD755D1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D6C2E-9420-4792-85C7-0D616A09CD09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E8719-8099-4C04-A829-820220FF7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A0257-1CB3-49C3-A677-1515CF6D1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CC40D-D362-4843-8B95-85F4F21E4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78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1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tags" Target="../tags/tag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BE21CA-A3FE-4309-958A-99CD00563680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28CDE0F-CEF4-4D20-8F93-1EFA50CDBB76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28CDE0F-CEF4-4D20-8F93-1EFA50CDBB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89DE8448-79F6-4E64-8908-A1978A95A67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CCF2D9C-37A4-49FE-A982-490E5B54EA15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think-cell Slide" r:id="rId17" imgW="270" imgH="270" progId="TCLayout.ActiveDocument.1">
                  <p:embed/>
                </p:oleObj>
              </mc:Choice>
              <mc:Fallback>
                <p:oleObj name="think-cell Slide" r:id="rId17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CCF2D9C-37A4-49FE-A982-490E5B54E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C15CC6A5-3E80-402A-AAB1-001E0275706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" y="1"/>
            <a:ext cx="195384" cy="158751"/>
          </a:xfrm>
          <a:prstGeom prst="rect">
            <a:avLst/>
          </a:prstGeom>
          <a:solidFill>
            <a:srgbClr val="0077BE"/>
          </a:solidFill>
          <a:ln w="9525" cap="rnd" cmpd="sng" algn="ctr">
            <a:solidFill>
              <a:srgbClr val="0077B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9" dirty="0" err="1">
              <a:solidFill>
                <a:srgbClr val="FFFFFF"/>
              </a:solidFill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802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80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DB5C3B-6B5C-4C72-9991-599AEA68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28161-0DAF-4D04-9011-12CAF45F8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A8A03-7A39-464A-9616-2AB3571976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D6C2E-9420-4792-85C7-0D616A09CD09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81F84-B308-4453-97AE-60ABDD6952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5F97B-8F01-4522-ADE6-66DD9E46DD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CC40D-D362-4843-8B95-85F4F21E4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88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png"/><Relationship Id="rId5" Type="http://schemas.openxmlformats.org/officeDocument/2006/relationships/image" Target="../media/image12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svg"/><Relationship Id="rId5" Type="http://schemas.openxmlformats.org/officeDocument/2006/relationships/image" Target="../media/image17.png"/><Relationship Id="rId4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image" Target="../media/image2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7.sv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31.svg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6.png"/><Relationship Id="rId117" Type="http://schemas.openxmlformats.org/officeDocument/2006/relationships/image" Target="../media/image148.svg"/><Relationship Id="rId21" Type="http://schemas.openxmlformats.org/officeDocument/2006/relationships/image" Target="../media/image52.svg"/><Relationship Id="rId42" Type="http://schemas.openxmlformats.org/officeDocument/2006/relationships/image" Target="../media/image44.png"/><Relationship Id="rId47" Type="http://schemas.openxmlformats.org/officeDocument/2006/relationships/image" Target="../media/image78.svg"/><Relationship Id="rId63" Type="http://schemas.openxmlformats.org/officeDocument/2006/relationships/image" Target="../media/image94.svg"/><Relationship Id="rId68" Type="http://schemas.openxmlformats.org/officeDocument/2006/relationships/image" Target="../media/image57.png"/><Relationship Id="rId84" Type="http://schemas.openxmlformats.org/officeDocument/2006/relationships/image" Target="../media/image65.png"/><Relationship Id="rId89" Type="http://schemas.openxmlformats.org/officeDocument/2006/relationships/image" Target="../media/image120.svg"/><Relationship Id="rId112" Type="http://schemas.openxmlformats.org/officeDocument/2006/relationships/image" Target="../media/image79.png"/><Relationship Id="rId16" Type="http://schemas.openxmlformats.org/officeDocument/2006/relationships/image" Target="../media/image31.png"/><Relationship Id="rId107" Type="http://schemas.openxmlformats.org/officeDocument/2006/relationships/image" Target="../media/image138.svg"/><Relationship Id="rId11" Type="http://schemas.openxmlformats.org/officeDocument/2006/relationships/image" Target="../media/image42.svg"/><Relationship Id="rId32" Type="http://schemas.openxmlformats.org/officeDocument/2006/relationships/image" Target="../media/image39.png"/><Relationship Id="rId37" Type="http://schemas.openxmlformats.org/officeDocument/2006/relationships/image" Target="../media/image68.svg"/><Relationship Id="rId53" Type="http://schemas.openxmlformats.org/officeDocument/2006/relationships/image" Target="../media/image84.svg"/><Relationship Id="rId58" Type="http://schemas.openxmlformats.org/officeDocument/2006/relationships/image" Target="../media/image52.png"/><Relationship Id="rId74" Type="http://schemas.openxmlformats.org/officeDocument/2006/relationships/image" Target="../media/image60.png"/><Relationship Id="rId79" Type="http://schemas.openxmlformats.org/officeDocument/2006/relationships/image" Target="../media/image110.svg"/><Relationship Id="rId102" Type="http://schemas.openxmlformats.org/officeDocument/2006/relationships/image" Target="../media/image74.png"/><Relationship Id="rId123" Type="http://schemas.openxmlformats.org/officeDocument/2006/relationships/image" Target="../media/image154.svg"/><Relationship Id="rId5" Type="http://schemas.openxmlformats.org/officeDocument/2006/relationships/image" Target="../media/image36.svg"/><Relationship Id="rId90" Type="http://schemas.openxmlformats.org/officeDocument/2006/relationships/image" Target="../media/image68.png"/><Relationship Id="rId95" Type="http://schemas.openxmlformats.org/officeDocument/2006/relationships/image" Target="../media/image126.svg"/><Relationship Id="rId22" Type="http://schemas.openxmlformats.org/officeDocument/2006/relationships/image" Target="../media/image34.png"/><Relationship Id="rId27" Type="http://schemas.openxmlformats.org/officeDocument/2006/relationships/image" Target="../media/image58.svg"/><Relationship Id="rId43" Type="http://schemas.openxmlformats.org/officeDocument/2006/relationships/image" Target="../media/image74.svg"/><Relationship Id="rId48" Type="http://schemas.openxmlformats.org/officeDocument/2006/relationships/image" Target="../media/image47.png"/><Relationship Id="rId64" Type="http://schemas.openxmlformats.org/officeDocument/2006/relationships/image" Target="../media/image55.png"/><Relationship Id="rId69" Type="http://schemas.openxmlformats.org/officeDocument/2006/relationships/image" Target="../media/image100.svg"/><Relationship Id="rId113" Type="http://schemas.openxmlformats.org/officeDocument/2006/relationships/image" Target="../media/image144.svg"/><Relationship Id="rId118" Type="http://schemas.openxmlformats.org/officeDocument/2006/relationships/image" Target="../media/image82.png"/><Relationship Id="rId80" Type="http://schemas.openxmlformats.org/officeDocument/2006/relationships/image" Target="../media/image63.png"/><Relationship Id="rId85" Type="http://schemas.openxmlformats.org/officeDocument/2006/relationships/image" Target="../media/image116.svg"/><Relationship Id="rId12" Type="http://schemas.openxmlformats.org/officeDocument/2006/relationships/image" Target="../media/image29.png"/><Relationship Id="rId17" Type="http://schemas.openxmlformats.org/officeDocument/2006/relationships/image" Target="../media/image48.svg"/><Relationship Id="rId33" Type="http://schemas.openxmlformats.org/officeDocument/2006/relationships/image" Target="../media/image64.svg"/><Relationship Id="rId38" Type="http://schemas.openxmlformats.org/officeDocument/2006/relationships/image" Target="../media/image42.png"/><Relationship Id="rId59" Type="http://schemas.openxmlformats.org/officeDocument/2006/relationships/image" Target="../media/image90.svg"/><Relationship Id="rId103" Type="http://schemas.openxmlformats.org/officeDocument/2006/relationships/image" Target="../media/image134.svg"/><Relationship Id="rId108" Type="http://schemas.openxmlformats.org/officeDocument/2006/relationships/image" Target="../media/image77.png"/><Relationship Id="rId124" Type="http://schemas.openxmlformats.org/officeDocument/2006/relationships/image" Target="../media/image85.png"/><Relationship Id="rId54" Type="http://schemas.openxmlformats.org/officeDocument/2006/relationships/image" Target="../media/image50.png"/><Relationship Id="rId70" Type="http://schemas.openxmlformats.org/officeDocument/2006/relationships/image" Target="../media/image58.png"/><Relationship Id="rId75" Type="http://schemas.openxmlformats.org/officeDocument/2006/relationships/image" Target="../media/image106.svg"/><Relationship Id="rId91" Type="http://schemas.openxmlformats.org/officeDocument/2006/relationships/image" Target="../media/image122.svg"/><Relationship Id="rId96" Type="http://schemas.openxmlformats.org/officeDocument/2006/relationships/image" Target="../media/image7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23" Type="http://schemas.openxmlformats.org/officeDocument/2006/relationships/image" Target="../media/image54.svg"/><Relationship Id="rId28" Type="http://schemas.openxmlformats.org/officeDocument/2006/relationships/image" Target="../media/image37.png"/><Relationship Id="rId49" Type="http://schemas.openxmlformats.org/officeDocument/2006/relationships/image" Target="../media/image80.svg"/><Relationship Id="rId114" Type="http://schemas.openxmlformats.org/officeDocument/2006/relationships/image" Target="../media/image80.png"/><Relationship Id="rId119" Type="http://schemas.openxmlformats.org/officeDocument/2006/relationships/image" Target="../media/image150.svg"/><Relationship Id="rId44" Type="http://schemas.openxmlformats.org/officeDocument/2006/relationships/image" Target="../media/image45.png"/><Relationship Id="rId60" Type="http://schemas.openxmlformats.org/officeDocument/2006/relationships/image" Target="../media/image53.png"/><Relationship Id="rId65" Type="http://schemas.openxmlformats.org/officeDocument/2006/relationships/image" Target="../media/image96.svg"/><Relationship Id="rId81" Type="http://schemas.openxmlformats.org/officeDocument/2006/relationships/image" Target="../media/image112.svg"/><Relationship Id="rId86" Type="http://schemas.openxmlformats.org/officeDocument/2006/relationships/image" Target="../media/image66.png"/><Relationship Id="rId13" Type="http://schemas.openxmlformats.org/officeDocument/2006/relationships/image" Target="../media/image44.svg"/><Relationship Id="rId18" Type="http://schemas.openxmlformats.org/officeDocument/2006/relationships/image" Target="../media/image32.png"/><Relationship Id="rId39" Type="http://schemas.openxmlformats.org/officeDocument/2006/relationships/image" Target="../media/image70.svg"/><Relationship Id="rId109" Type="http://schemas.openxmlformats.org/officeDocument/2006/relationships/image" Target="../media/image140.svg"/><Relationship Id="rId34" Type="http://schemas.openxmlformats.org/officeDocument/2006/relationships/image" Target="../media/image40.png"/><Relationship Id="rId50" Type="http://schemas.openxmlformats.org/officeDocument/2006/relationships/image" Target="../media/image48.png"/><Relationship Id="rId55" Type="http://schemas.openxmlformats.org/officeDocument/2006/relationships/image" Target="../media/image86.svg"/><Relationship Id="rId76" Type="http://schemas.openxmlformats.org/officeDocument/2006/relationships/image" Target="../media/image61.png"/><Relationship Id="rId97" Type="http://schemas.openxmlformats.org/officeDocument/2006/relationships/image" Target="../media/image128.svg"/><Relationship Id="rId104" Type="http://schemas.openxmlformats.org/officeDocument/2006/relationships/image" Target="../media/image75.png"/><Relationship Id="rId120" Type="http://schemas.openxmlformats.org/officeDocument/2006/relationships/image" Target="../media/image83.png"/><Relationship Id="rId125" Type="http://schemas.openxmlformats.org/officeDocument/2006/relationships/image" Target="../media/image156.svg"/><Relationship Id="rId7" Type="http://schemas.openxmlformats.org/officeDocument/2006/relationships/image" Target="../media/image38.svg"/><Relationship Id="rId71" Type="http://schemas.openxmlformats.org/officeDocument/2006/relationships/image" Target="../media/image102.svg"/><Relationship Id="rId92" Type="http://schemas.openxmlformats.org/officeDocument/2006/relationships/image" Target="../media/image69.png"/><Relationship Id="rId2" Type="http://schemas.openxmlformats.org/officeDocument/2006/relationships/image" Target="../media/image24.png"/><Relationship Id="rId29" Type="http://schemas.openxmlformats.org/officeDocument/2006/relationships/image" Target="../media/image60.svg"/><Relationship Id="rId24" Type="http://schemas.openxmlformats.org/officeDocument/2006/relationships/image" Target="../media/image35.png"/><Relationship Id="rId40" Type="http://schemas.openxmlformats.org/officeDocument/2006/relationships/image" Target="../media/image43.png"/><Relationship Id="rId45" Type="http://schemas.openxmlformats.org/officeDocument/2006/relationships/image" Target="../media/image76.svg"/><Relationship Id="rId66" Type="http://schemas.openxmlformats.org/officeDocument/2006/relationships/image" Target="../media/image56.png"/><Relationship Id="rId87" Type="http://schemas.openxmlformats.org/officeDocument/2006/relationships/image" Target="../media/image118.svg"/><Relationship Id="rId110" Type="http://schemas.openxmlformats.org/officeDocument/2006/relationships/image" Target="../media/image78.png"/><Relationship Id="rId115" Type="http://schemas.openxmlformats.org/officeDocument/2006/relationships/image" Target="../media/image146.svg"/><Relationship Id="rId61" Type="http://schemas.openxmlformats.org/officeDocument/2006/relationships/image" Target="../media/image92.svg"/><Relationship Id="rId82" Type="http://schemas.openxmlformats.org/officeDocument/2006/relationships/image" Target="../media/image64.png"/><Relationship Id="rId19" Type="http://schemas.openxmlformats.org/officeDocument/2006/relationships/image" Target="../media/image50.svg"/><Relationship Id="rId14" Type="http://schemas.openxmlformats.org/officeDocument/2006/relationships/image" Target="../media/image30.png"/><Relationship Id="rId30" Type="http://schemas.openxmlformats.org/officeDocument/2006/relationships/image" Target="../media/image38.png"/><Relationship Id="rId35" Type="http://schemas.openxmlformats.org/officeDocument/2006/relationships/image" Target="../media/image66.svg"/><Relationship Id="rId56" Type="http://schemas.openxmlformats.org/officeDocument/2006/relationships/image" Target="../media/image51.png"/><Relationship Id="rId77" Type="http://schemas.openxmlformats.org/officeDocument/2006/relationships/image" Target="../media/image108.svg"/><Relationship Id="rId100" Type="http://schemas.openxmlformats.org/officeDocument/2006/relationships/image" Target="../media/image73.png"/><Relationship Id="rId105" Type="http://schemas.openxmlformats.org/officeDocument/2006/relationships/image" Target="../media/image136.svg"/><Relationship Id="rId8" Type="http://schemas.openxmlformats.org/officeDocument/2006/relationships/image" Target="../media/image27.png"/><Relationship Id="rId51" Type="http://schemas.openxmlformats.org/officeDocument/2006/relationships/image" Target="../media/image82.svg"/><Relationship Id="rId72" Type="http://schemas.openxmlformats.org/officeDocument/2006/relationships/image" Target="../media/image59.png"/><Relationship Id="rId93" Type="http://schemas.openxmlformats.org/officeDocument/2006/relationships/image" Target="../media/image124.svg"/><Relationship Id="rId98" Type="http://schemas.openxmlformats.org/officeDocument/2006/relationships/image" Target="../media/image72.png"/><Relationship Id="rId121" Type="http://schemas.openxmlformats.org/officeDocument/2006/relationships/image" Target="../media/image152.svg"/><Relationship Id="rId3" Type="http://schemas.openxmlformats.org/officeDocument/2006/relationships/image" Target="../media/image34.svg"/><Relationship Id="rId25" Type="http://schemas.openxmlformats.org/officeDocument/2006/relationships/image" Target="../media/image56.svg"/><Relationship Id="rId46" Type="http://schemas.openxmlformats.org/officeDocument/2006/relationships/image" Target="../media/image46.png"/><Relationship Id="rId67" Type="http://schemas.openxmlformats.org/officeDocument/2006/relationships/image" Target="../media/image98.svg"/><Relationship Id="rId116" Type="http://schemas.openxmlformats.org/officeDocument/2006/relationships/image" Target="../media/image81.png"/><Relationship Id="rId20" Type="http://schemas.openxmlformats.org/officeDocument/2006/relationships/image" Target="../media/image33.png"/><Relationship Id="rId41" Type="http://schemas.openxmlformats.org/officeDocument/2006/relationships/image" Target="../media/image72.svg"/><Relationship Id="rId62" Type="http://schemas.openxmlformats.org/officeDocument/2006/relationships/image" Target="../media/image54.png"/><Relationship Id="rId83" Type="http://schemas.openxmlformats.org/officeDocument/2006/relationships/image" Target="../media/image114.svg"/><Relationship Id="rId88" Type="http://schemas.openxmlformats.org/officeDocument/2006/relationships/image" Target="../media/image67.png"/><Relationship Id="rId111" Type="http://schemas.openxmlformats.org/officeDocument/2006/relationships/image" Target="../media/image142.svg"/><Relationship Id="rId15" Type="http://schemas.openxmlformats.org/officeDocument/2006/relationships/image" Target="../media/image46.svg"/><Relationship Id="rId36" Type="http://schemas.openxmlformats.org/officeDocument/2006/relationships/image" Target="../media/image41.png"/><Relationship Id="rId57" Type="http://schemas.openxmlformats.org/officeDocument/2006/relationships/image" Target="../media/image88.svg"/><Relationship Id="rId106" Type="http://schemas.openxmlformats.org/officeDocument/2006/relationships/image" Target="../media/image76.png"/><Relationship Id="rId10" Type="http://schemas.openxmlformats.org/officeDocument/2006/relationships/image" Target="../media/image28.png"/><Relationship Id="rId31" Type="http://schemas.openxmlformats.org/officeDocument/2006/relationships/image" Target="../media/image62.svg"/><Relationship Id="rId52" Type="http://schemas.openxmlformats.org/officeDocument/2006/relationships/image" Target="../media/image49.png"/><Relationship Id="rId73" Type="http://schemas.openxmlformats.org/officeDocument/2006/relationships/image" Target="../media/image104.svg"/><Relationship Id="rId78" Type="http://schemas.openxmlformats.org/officeDocument/2006/relationships/image" Target="../media/image62.png"/><Relationship Id="rId94" Type="http://schemas.openxmlformats.org/officeDocument/2006/relationships/image" Target="../media/image70.png"/><Relationship Id="rId99" Type="http://schemas.openxmlformats.org/officeDocument/2006/relationships/image" Target="../media/image130.svg"/><Relationship Id="rId101" Type="http://schemas.openxmlformats.org/officeDocument/2006/relationships/image" Target="../media/image132.svg"/><Relationship Id="rId122" Type="http://schemas.openxmlformats.org/officeDocument/2006/relationships/image" Target="../media/image84.png"/><Relationship Id="rId4" Type="http://schemas.openxmlformats.org/officeDocument/2006/relationships/image" Target="../media/image25.png"/><Relationship Id="rId9" Type="http://schemas.openxmlformats.org/officeDocument/2006/relationships/image" Target="../media/image40.svg"/></Relationships>
</file>

<file path=ppt/slides/_rels/slide9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72.svg"/><Relationship Id="rId21" Type="http://schemas.openxmlformats.org/officeDocument/2006/relationships/image" Target="../media/image176.svg"/><Relationship Id="rId42" Type="http://schemas.openxmlformats.org/officeDocument/2006/relationships/image" Target="../media/image106.png"/><Relationship Id="rId63" Type="http://schemas.openxmlformats.org/officeDocument/2006/relationships/image" Target="../media/image218.svg"/><Relationship Id="rId84" Type="http://schemas.openxmlformats.org/officeDocument/2006/relationships/image" Target="../media/image127.png"/><Relationship Id="rId138" Type="http://schemas.openxmlformats.org/officeDocument/2006/relationships/image" Target="../media/image154.png"/><Relationship Id="rId159" Type="http://schemas.openxmlformats.org/officeDocument/2006/relationships/image" Target="../media/image314.svg"/><Relationship Id="rId107" Type="http://schemas.openxmlformats.org/officeDocument/2006/relationships/image" Target="../media/image262.svg"/><Relationship Id="rId11" Type="http://schemas.openxmlformats.org/officeDocument/2006/relationships/image" Target="../media/image166.svg"/><Relationship Id="rId32" Type="http://schemas.openxmlformats.org/officeDocument/2006/relationships/image" Target="../media/image101.png"/><Relationship Id="rId53" Type="http://schemas.openxmlformats.org/officeDocument/2006/relationships/image" Target="../media/image208.svg"/><Relationship Id="rId74" Type="http://schemas.openxmlformats.org/officeDocument/2006/relationships/image" Target="../media/image122.png"/><Relationship Id="rId128" Type="http://schemas.openxmlformats.org/officeDocument/2006/relationships/image" Target="../media/image149.png"/><Relationship Id="rId149" Type="http://schemas.openxmlformats.org/officeDocument/2006/relationships/image" Target="../media/image304.svg"/><Relationship Id="rId5" Type="http://schemas.openxmlformats.org/officeDocument/2006/relationships/image" Target="../media/image160.svg"/><Relationship Id="rId95" Type="http://schemas.openxmlformats.org/officeDocument/2006/relationships/image" Target="../media/image250.svg"/><Relationship Id="rId160" Type="http://schemas.openxmlformats.org/officeDocument/2006/relationships/image" Target="../media/image165.png"/><Relationship Id="rId22" Type="http://schemas.openxmlformats.org/officeDocument/2006/relationships/image" Target="../media/image96.png"/><Relationship Id="rId43" Type="http://schemas.openxmlformats.org/officeDocument/2006/relationships/image" Target="../media/image198.svg"/><Relationship Id="rId64" Type="http://schemas.openxmlformats.org/officeDocument/2006/relationships/image" Target="../media/image117.png"/><Relationship Id="rId118" Type="http://schemas.openxmlformats.org/officeDocument/2006/relationships/image" Target="../media/image144.png"/><Relationship Id="rId139" Type="http://schemas.openxmlformats.org/officeDocument/2006/relationships/image" Target="../media/image294.svg"/><Relationship Id="rId85" Type="http://schemas.openxmlformats.org/officeDocument/2006/relationships/image" Target="../media/image240.svg"/><Relationship Id="rId150" Type="http://schemas.openxmlformats.org/officeDocument/2006/relationships/image" Target="../media/image160.png"/><Relationship Id="rId12" Type="http://schemas.openxmlformats.org/officeDocument/2006/relationships/image" Target="../media/image91.png"/><Relationship Id="rId17" Type="http://schemas.openxmlformats.org/officeDocument/2006/relationships/image" Target="../media/image172.svg"/><Relationship Id="rId33" Type="http://schemas.openxmlformats.org/officeDocument/2006/relationships/image" Target="../media/image188.svg"/><Relationship Id="rId38" Type="http://schemas.openxmlformats.org/officeDocument/2006/relationships/image" Target="../media/image104.png"/><Relationship Id="rId59" Type="http://schemas.openxmlformats.org/officeDocument/2006/relationships/image" Target="../media/image214.svg"/><Relationship Id="rId103" Type="http://schemas.openxmlformats.org/officeDocument/2006/relationships/image" Target="../media/image258.svg"/><Relationship Id="rId108" Type="http://schemas.openxmlformats.org/officeDocument/2006/relationships/image" Target="../media/image139.png"/><Relationship Id="rId124" Type="http://schemas.openxmlformats.org/officeDocument/2006/relationships/image" Target="../media/image147.png"/><Relationship Id="rId129" Type="http://schemas.openxmlformats.org/officeDocument/2006/relationships/image" Target="../media/image284.svg"/><Relationship Id="rId54" Type="http://schemas.openxmlformats.org/officeDocument/2006/relationships/image" Target="../media/image112.png"/><Relationship Id="rId70" Type="http://schemas.openxmlformats.org/officeDocument/2006/relationships/image" Target="../media/image120.png"/><Relationship Id="rId75" Type="http://schemas.openxmlformats.org/officeDocument/2006/relationships/image" Target="../media/image230.svg"/><Relationship Id="rId91" Type="http://schemas.openxmlformats.org/officeDocument/2006/relationships/image" Target="../media/image246.svg"/><Relationship Id="rId96" Type="http://schemas.openxmlformats.org/officeDocument/2006/relationships/image" Target="../media/image133.png"/><Relationship Id="rId140" Type="http://schemas.openxmlformats.org/officeDocument/2006/relationships/image" Target="../media/image155.png"/><Relationship Id="rId145" Type="http://schemas.openxmlformats.org/officeDocument/2006/relationships/image" Target="../media/image300.svg"/><Relationship Id="rId161" Type="http://schemas.openxmlformats.org/officeDocument/2006/relationships/image" Target="../media/image316.svg"/><Relationship Id="rId166" Type="http://schemas.openxmlformats.org/officeDocument/2006/relationships/image" Target="../media/image16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8.png"/><Relationship Id="rId23" Type="http://schemas.openxmlformats.org/officeDocument/2006/relationships/image" Target="../media/image178.svg"/><Relationship Id="rId28" Type="http://schemas.openxmlformats.org/officeDocument/2006/relationships/image" Target="../media/image99.png"/><Relationship Id="rId49" Type="http://schemas.openxmlformats.org/officeDocument/2006/relationships/image" Target="../media/image204.svg"/><Relationship Id="rId114" Type="http://schemas.openxmlformats.org/officeDocument/2006/relationships/image" Target="../media/image142.png"/><Relationship Id="rId119" Type="http://schemas.openxmlformats.org/officeDocument/2006/relationships/image" Target="../media/image274.svg"/><Relationship Id="rId44" Type="http://schemas.openxmlformats.org/officeDocument/2006/relationships/image" Target="../media/image107.png"/><Relationship Id="rId60" Type="http://schemas.openxmlformats.org/officeDocument/2006/relationships/image" Target="../media/image115.png"/><Relationship Id="rId65" Type="http://schemas.openxmlformats.org/officeDocument/2006/relationships/image" Target="../media/image220.svg"/><Relationship Id="rId81" Type="http://schemas.openxmlformats.org/officeDocument/2006/relationships/image" Target="../media/image236.svg"/><Relationship Id="rId86" Type="http://schemas.openxmlformats.org/officeDocument/2006/relationships/image" Target="../media/image128.png"/><Relationship Id="rId130" Type="http://schemas.openxmlformats.org/officeDocument/2006/relationships/image" Target="../media/image150.png"/><Relationship Id="rId135" Type="http://schemas.openxmlformats.org/officeDocument/2006/relationships/image" Target="../media/image290.svg"/><Relationship Id="rId151" Type="http://schemas.openxmlformats.org/officeDocument/2006/relationships/image" Target="../media/image306.svg"/><Relationship Id="rId156" Type="http://schemas.openxmlformats.org/officeDocument/2006/relationships/image" Target="../media/image163.png"/><Relationship Id="rId13" Type="http://schemas.openxmlformats.org/officeDocument/2006/relationships/image" Target="../media/image168.svg"/><Relationship Id="rId18" Type="http://schemas.openxmlformats.org/officeDocument/2006/relationships/image" Target="../media/image94.png"/><Relationship Id="rId39" Type="http://schemas.openxmlformats.org/officeDocument/2006/relationships/image" Target="../media/image194.svg"/><Relationship Id="rId109" Type="http://schemas.openxmlformats.org/officeDocument/2006/relationships/image" Target="../media/image264.svg"/><Relationship Id="rId34" Type="http://schemas.openxmlformats.org/officeDocument/2006/relationships/image" Target="../media/image102.png"/><Relationship Id="rId50" Type="http://schemas.openxmlformats.org/officeDocument/2006/relationships/image" Target="../media/image110.png"/><Relationship Id="rId55" Type="http://schemas.openxmlformats.org/officeDocument/2006/relationships/image" Target="../media/image210.svg"/><Relationship Id="rId76" Type="http://schemas.openxmlformats.org/officeDocument/2006/relationships/image" Target="../media/image123.png"/><Relationship Id="rId97" Type="http://schemas.openxmlformats.org/officeDocument/2006/relationships/image" Target="../media/image252.svg"/><Relationship Id="rId104" Type="http://schemas.openxmlformats.org/officeDocument/2006/relationships/image" Target="../media/image137.png"/><Relationship Id="rId120" Type="http://schemas.openxmlformats.org/officeDocument/2006/relationships/image" Target="../media/image145.png"/><Relationship Id="rId125" Type="http://schemas.openxmlformats.org/officeDocument/2006/relationships/image" Target="../media/image280.svg"/><Relationship Id="rId141" Type="http://schemas.openxmlformats.org/officeDocument/2006/relationships/image" Target="../media/image296.svg"/><Relationship Id="rId146" Type="http://schemas.openxmlformats.org/officeDocument/2006/relationships/image" Target="../media/image158.png"/><Relationship Id="rId167" Type="http://schemas.openxmlformats.org/officeDocument/2006/relationships/image" Target="../media/image322.svg"/><Relationship Id="rId7" Type="http://schemas.openxmlformats.org/officeDocument/2006/relationships/image" Target="../media/image162.svg"/><Relationship Id="rId71" Type="http://schemas.openxmlformats.org/officeDocument/2006/relationships/image" Target="../media/image226.svg"/><Relationship Id="rId92" Type="http://schemas.openxmlformats.org/officeDocument/2006/relationships/image" Target="../media/image131.png"/><Relationship Id="rId162" Type="http://schemas.openxmlformats.org/officeDocument/2006/relationships/image" Target="../media/image166.png"/><Relationship Id="rId2" Type="http://schemas.openxmlformats.org/officeDocument/2006/relationships/image" Target="../media/image86.png"/><Relationship Id="rId29" Type="http://schemas.openxmlformats.org/officeDocument/2006/relationships/image" Target="../media/image184.svg"/><Relationship Id="rId24" Type="http://schemas.openxmlformats.org/officeDocument/2006/relationships/image" Target="../media/image97.png"/><Relationship Id="rId40" Type="http://schemas.openxmlformats.org/officeDocument/2006/relationships/image" Target="../media/image105.png"/><Relationship Id="rId45" Type="http://schemas.openxmlformats.org/officeDocument/2006/relationships/image" Target="../media/image200.svg"/><Relationship Id="rId66" Type="http://schemas.openxmlformats.org/officeDocument/2006/relationships/image" Target="../media/image118.png"/><Relationship Id="rId87" Type="http://schemas.openxmlformats.org/officeDocument/2006/relationships/image" Target="../media/image242.svg"/><Relationship Id="rId110" Type="http://schemas.openxmlformats.org/officeDocument/2006/relationships/image" Target="../media/image140.png"/><Relationship Id="rId115" Type="http://schemas.openxmlformats.org/officeDocument/2006/relationships/image" Target="../media/image270.svg"/><Relationship Id="rId131" Type="http://schemas.openxmlformats.org/officeDocument/2006/relationships/image" Target="../media/image286.svg"/><Relationship Id="rId136" Type="http://schemas.openxmlformats.org/officeDocument/2006/relationships/image" Target="../media/image153.png"/><Relationship Id="rId157" Type="http://schemas.openxmlformats.org/officeDocument/2006/relationships/image" Target="../media/image312.svg"/><Relationship Id="rId61" Type="http://schemas.openxmlformats.org/officeDocument/2006/relationships/image" Target="../media/image216.svg"/><Relationship Id="rId82" Type="http://schemas.openxmlformats.org/officeDocument/2006/relationships/image" Target="../media/image126.png"/><Relationship Id="rId152" Type="http://schemas.openxmlformats.org/officeDocument/2006/relationships/image" Target="../media/image161.png"/><Relationship Id="rId19" Type="http://schemas.openxmlformats.org/officeDocument/2006/relationships/image" Target="../media/image174.svg"/><Relationship Id="rId14" Type="http://schemas.openxmlformats.org/officeDocument/2006/relationships/image" Target="../media/image92.png"/><Relationship Id="rId30" Type="http://schemas.openxmlformats.org/officeDocument/2006/relationships/image" Target="../media/image100.png"/><Relationship Id="rId35" Type="http://schemas.openxmlformats.org/officeDocument/2006/relationships/image" Target="../media/image190.svg"/><Relationship Id="rId56" Type="http://schemas.openxmlformats.org/officeDocument/2006/relationships/image" Target="../media/image113.png"/><Relationship Id="rId77" Type="http://schemas.openxmlformats.org/officeDocument/2006/relationships/image" Target="../media/image232.svg"/><Relationship Id="rId100" Type="http://schemas.openxmlformats.org/officeDocument/2006/relationships/image" Target="../media/image135.png"/><Relationship Id="rId105" Type="http://schemas.openxmlformats.org/officeDocument/2006/relationships/image" Target="../media/image260.svg"/><Relationship Id="rId126" Type="http://schemas.openxmlformats.org/officeDocument/2006/relationships/image" Target="../media/image148.png"/><Relationship Id="rId147" Type="http://schemas.openxmlformats.org/officeDocument/2006/relationships/image" Target="../media/image302.svg"/><Relationship Id="rId8" Type="http://schemas.openxmlformats.org/officeDocument/2006/relationships/image" Target="../media/image89.png"/><Relationship Id="rId51" Type="http://schemas.openxmlformats.org/officeDocument/2006/relationships/image" Target="../media/image206.svg"/><Relationship Id="rId72" Type="http://schemas.openxmlformats.org/officeDocument/2006/relationships/image" Target="../media/image121.png"/><Relationship Id="rId93" Type="http://schemas.openxmlformats.org/officeDocument/2006/relationships/image" Target="../media/image248.svg"/><Relationship Id="rId98" Type="http://schemas.openxmlformats.org/officeDocument/2006/relationships/image" Target="../media/image134.png"/><Relationship Id="rId121" Type="http://schemas.openxmlformats.org/officeDocument/2006/relationships/image" Target="../media/image276.svg"/><Relationship Id="rId142" Type="http://schemas.openxmlformats.org/officeDocument/2006/relationships/image" Target="../media/image156.png"/><Relationship Id="rId163" Type="http://schemas.openxmlformats.org/officeDocument/2006/relationships/image" Target="../media/image318.svg"/><Relationship Id="rId3" Type="http://schemas.openxmlformats.org/officeDocument/2006/relationships/image" Target="../media/image158.svg"/><Relationship Id="rId25" Type="http://schemas.openxmlformats.org/officeDocument/2006/relationships/image" Target="../media/image180.svg"/><Relationship Id="rId46" Type="http://schemas.openxmlformats.org/officeDocument/2006/relationships/image" Target="../media/image108.png"/><Relationship Id="rId67" Type="http://schemas.openxmlformats.org/officeDocument/2006/relationships/image" Target="../media/image222.svg"/><Relationship Id="rId116" Type="http://schemas.openxmlformats.org/officeDocument/2006/relationships/image" Target="../media/image143.png"/><Relationship Id="rId137" Type="http://schemas.openxmlformats.org/officeDocument/2006/relationships/image" Target="../media/image292.svg"/><Relationship Id="rId158" Type="http://schemas.openxmlformats.org/officeDocument/2006/relationships/image" Target="../media/image164.png"/><Relationship Id="rId20" Type="http://schemas.openxmlformats.org/officeDocument/2006/relationships/image" Target="../media/image95.png"/><Relationship Id="rId41" Type="http://schemas.openxmlformats.org/officeDocument/2006/relationships/image" Target="../media/image196.svg"/><Relationship Id="rId62" Type="http://schemas.openxmlformats.org/officeDocument/2006/relationships/image" Target="../media/image116.png"/><Relationship Id="rId83" Type="http://schemas.openxmlformats.org/officeDocument/2006/relationships/image" Target="../media/image238.svg"/><Relationship Id="rId88" Type="http://schemas.openxmlformats.org/officeDocument/2006/relationships/image" Target="../media/image129.png"/><Relationship Id="rId111" Type="http://schemas.openxmlformats.org/officeDocument/2006/relationships/image" Target="../media/image266.svg"/><Relationship Id="rId132" Type="http://schemas.openxmlformats.org/officeDocument/2006/relationships/image" Target="../media/image151.png"/><Relationship Id="rId153" Type="http://schemas.openxmlformats.org/officeDocument/2006/relationships/image" Target="../media/image308.svg"/><Relationship Id="rId15" Type="http://schemas.openxmlformats.org/officeDocument/2006/relationships/image" Target="../media/image170.svg"/><Relationship Id="rId36" Type="http://schemas.openxmlformats.org/officeDocument/2006/relationships/image" Target="../media/image103.png"/><Relationship Id="rId57" Type="http://schemas.openxmlformats.org/officeDocument/2006/relationships/image" Target="../media/image212.svg"/><Relationship Id="rId106" Type="http://schemas.openxmlformats.org/officeDocument/2006/relationships/image" Target="../media/image138.png"/><Relationship Id="rId127" Type="http://schemas.openxmlformats.org/officeDocument/2006/relationships/image" Target="../media/image282.svg"/><Relationship Id="rId10" Type="http://schemas.openxmlformats.org/officeDocument/2006/relationships/image" Target="../media/image90.png"/><Relationship Id="rId31" Type="http://schemas.openxmlformats.org/officeDocument/2006/relationships/image" Target="../media/image186.svg"/><Relationship Id="rId52" Type="http://schemas.openxmlformats.org/officeDocument/2006/relationships/image" Target="../media/image111.png"/><Relationship Id="rId73" Type="http://schemas.openxmlformats.org/officeDocument/2006/relationships/image" Target="../media/image228.svg"/><Relationship Id="rId78" Type="http://schemas.openxmlformats.org/officeDocument/2006/relationships/image" Target="../media/image124.png"/><Relationship Id="rId94" Type="http://schemas.openxmlformats.org/officeDocument/2006/relationships/image" Target="../media/image132.png"/><Relationship Id="rId99" Type="http://schemas.openxmlformats.org/officeDocument/2006/relationships/image" Target="../media/image254.svg"/><Relationship Id="rId101" Type="http://schemas.openxmlformats.org/officeDocument/2006/relationships/image" Target="../media/image256.svg"/><Relationship Id="rId122" Type="http://schemas.openxmlformats.org/officeDocument/2006/relationships/image" Target="../media/image146.png"/><Relationship Id="rId143" Type="http://schemas.openxmlformats.org/officeDocument/2006/relationships/image" Target="../media/image298.svg"/><Relationship Id="rId148" Type="http://schemas.openxmlformats.org/officeDocument/2006/relationships/image" Target="../media/image159.png"/><Relationship Id="rId164" Type="http://schemas.openxmlformats.org/officeDocument/2006/relationships/image" Target="../media/image167.png"/><Relationship Id="rId4" Type="http://schemas.openxmlformats.org/officeDocument/2006/relationships/image" Target="../media/image87.png"/><Relationship Id="rId9" Type="http://schemas.openxmlformats.org/officeDocument/2006/relationships/image" Target="../media/image164.svg"/><Relationship Id="rId26" Type="http://schemas.openxmlformats.org/officeDocument/2006/relationships/image" Target="../media/image98.png"/><Relationship Id="rId47" Type="http://schemas.openxmlformats.org/officeDocument/2006/relationships/image" Target="../media/image202.svg"/><Relationship Id="rId68" Type="http://schemas.openxmlformats.org/officeDocument/2006/relationships/image" Target="../media/image119.png"/><Relationship Id="rId89" Type="http://schemas.openxmlformats.org/officeDocument/2006/relationships/image" Target="../media/image244.svg"/><Relationship Id="rId112" Type="http://schemas.openxmlformats.org/officeDocument/2006/relationships/image" Target="../media/image141.png"/><Relationship Id="rId133" Type="http://schemas.openxmlformats.org/officeDocument/2006/relationships/image" Target="../media/image288.svg"/><Relationship Id="rId154" Type="http://schemas.openxmlformats.org/officeDocument/2006/relationships/image" Target="../media/image162.png"/><Relationship Id="rId16" Type="http://schemas.openxmlformats.org/officeDocument/2006/relationships/image" Target="../media/image93.png"/><Relationship Id="rId37" Type="http://schemas.openxmlformats.org/officeDocument/2006/relationships/image" Target="../media/image192.svg"/><Relationship Id="rId58" Type="http://schemas.openxmlformats.org/officeDocument/2006/relationships/image" Target="../media/image114.png"/><Relationship Id="rId79" Type="http://schemas.openxmlformats.org/officeDocument/2006/relationships/image" Target="../media/image234.svg"/><Relationship Id="rId102" Type="http://schemas.openxmlformats.org/officeDocument/2006/relationships/image" Target="../media/image136.png"/><Relationship Id="rId123" Type="http://schemas.openxmlformats.org/officeDocument/2006/relationships/image" Target="../media/image278.svg"/><Relationship Id="rId144" Type="http://schemas.openxmlformats.org/officeDocument/2006/relationships/image" Target="../media/image157.png"/><Relationship Id="rId90" Type="http://schemas.openxmlformats.org/officeDocument/2006/relationships/image" Target="../media/image130.png"/><Relationship Id="rId165" Type="http://schemas.openxmlformats.org/officeDocument/2006/relationships/image" Target="../media/image320.svg"/><Relationship Id="rId27" Type="http://schemas.openxmlformats.org/officeDocument/2006/relationships/image" Target="../media/image182.svg"/><Relationship Id="rId48" Type="http://schemas.openxmlformats.org/officeDocument/2006/relationships/image" Target="../media/image109.png"/><Relationship Id="rId69" Type="http://schemas.openxmlformats.org/officeDocument/2006/relationships/image" Target="../media/image224.svg"/><Relationship Id="rId113" Type="http://schemas.openxmlformats.org/officeDocument/2006/relationships/image" Target="../media/image268.svg"/><Relationship Id="rId134" Type="http://schemas.openxmlformats.org/officeDocument/2006/relationships/image" Target="../media/image152.png"/><Relationship Id="rId80" Type="http://schemas.openxmlformats.org/officeDocument/2006/relationships/image" Target="../media/image125.png"/><Relationship Id="rId155" Type="http://schemas.openxmlformats.org/officeDocument/2006/relationships/image" Target="../media/image310.sv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4.png"/><Relationship Id="rId18" Type="http://schemas.openxmlformats.org/officeDocument/2006/relationships/image" Target="../media/image338.svg"/><Relationship Id="rId26" Type="http://schemas.openxmlformats.org/officeDocument/2006/relationships/image" Target="../media/image346.svg"/><Relationship Id="rId39" Type="http://schemas.openxmlformats.org/officeDocument/2006/relationships/image" Target="../media/image187.png"/><Relationship Id="rId21" Type="http://schemas.openxmlformats.org/officeDocument/2006/relationships/image" Target="../media/image178.png"/><Relationship Id="rId34" Type="http://schemas.openxmlformats.org/officeDocument/2006/relationships/image" Target="../media/image354.svg"/><Relationship Id="rId7" Type="http://schemas.openxmlformats.org/officeDocument/2006/relationships/image" Target="../media/image17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36.svg"/><Relationship Id="rId20" Type="http://schemas.openxmlformats.org/officeDocument/2006/relationships/image" Target="../media/image340.svg"/><Relationship Id="rId29" Type="http://schemas.openxmlformats.org/officeDocument/2006/relationships/image" Target="../media/image182.png"/><Relationship Id="rId41" Type="http://schemas.openxmlformats.org/officeDocument/2006/relationships/image" Target="../media/image18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6.svg"/><Relationship Id="rId11" Type="http://schemas.openxmlformats.org/officeDocument/2006/relationships/image" Target="../media/image173.png"/><Relationship Id="rId24" Type="http://schemas.openxmlformats.org/officeDocument/2006/relationships/image" Target="../media/image344.svg"/><Relationship Id="rId32" Type="http://schemas.openxmlformats.org/officeDocument/2006/relationships/image" Target="../media/image352.svg"/><Relationship Id="rId37" Type="http://schemas.openxmlformats.org/officeDocument/2006/relationships/image" Target="../media/image186.png"/><Relationship Id="rId40" Type="http://schemas.openxmlformats.org/officeDocument/2006/relationships/image" Target="../media/image360.svg"/><Relationship Id="rId5" Type="http://schemas.openxmlformats.org/officeDocument/2006/relationships/image" Target="../media/image170.png"/><Relationship Id="rId15" Type="http://schemas.openxmlformats.org/officeDocument/2006/relationships/image" Target="../media/image175.png"/><Relationship Id="rId23" Type="http://schemas.openxmlformats.org/officeDocument/2006/relationships/image" Target="../media/image179.png"/><Relationship Id="rId28" Type="http://schemas.openxmlformats.org/officeDocument/2006/relationships/image" Target="../media/image348.svg"/><Relationship Id="rId36" Type="http://schemas.openxmlformats.org/officeDocument/2006/relationships/image" Target="../media/image356.svg"/><Relationship Id="rId10" Type="http://schemas.openxmlformats.org/officeDocument/2006/relationships/image" Target="../media/image330.svg"/><Relationship Id="rId19" Type="http://schemas.openxmlformats.org/officeDocument/2006/relationships/image" Target="../media/image177.png"/><Relationship Id="rId31" Type="http://schemas.openxmlformats.org/officeDocument/2006/relationships/image" Target="../media/image183.png"/><Relationship Id="rId4" Type="http://schemas.openxmlformats.org/officeDocument/2006/relationships/image" Target="../media/image324.svg"/><Relationship Id="rId9" Type="http://schemas.openxmlformats.org/officeDocument/2006/relationships/image" Target="../media/image172.png"/><Relationship Id="rId14" Type="http://schemas.openxmlformats.org/officeDocument/2006/relationships/image" Target="../media/image334.svg"/><Relationship Id="rId22" Type="http://schemas.openxmlformats.org/officeDocument/2006/relationships/image" Target="../media/image342.svg"/><Relationship Id="rId27" Type="http://schemas.openxmlformats.org/officeDocument/2006/relationships/image" Target="../media/image181.png"/><Relationship Id="rId30" Type="http://schemas.openxmlformats.org/officeDocument/2006/relationships/image" Target="../media/image350.svg"/><Relationship Id="rId35" Type="http://schemas.openxmlformats.org/officeDocument/2006/relationships/image" Target="../media/image185.png"/><Relationship Id="rId8" Type="http://schemas.openxmlformats.org/officeDocument/2006/relationships/image" Target="../media/image328.svg"/><Relationship Id="rId3" Type="http://schemas.openxmlformats.org/officeDocument/2006/relationships/image" Target="../media/image169.png"/><Relationship Id="rId12" Type="http://schemas.openxmlformats.org/officeDocument/2006/relationships/image" Target="../media/image332.svg"/><Relationship Id="rId17" Type="http://schemas.openxmlformats.org/officeDocument/2006/relationships/image" Target="../media/image176.png"/><Relationship Id="rId25" Type="http://schemas.openxmlformats.org/officeDocument/2006/relationships/image" Target="../media/image180.png"/><Relationship Id="rId33" Type="http://schemas.openxmlformats.org/officeDocument/2006/relationships/image" Target="../media/image184.png"/><Relationship Id="rId38" Type="http://schemas.openxmlformats.org/officeDocument/2006/relationships/image" Target="../media/image358.svg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01.png"/><Relationship Id="rId117" Type="http://schemas.openxmlformats.org/officeDocument/2006/relationships/image" Target="../media/image476.svg"/><Relationship Id="rId21" Type="http://schemas.openxmlformats.org/officeDocument/2006/relationships/image" Target="../media/image380.svg"/><Relationship Id="rId42" Type="http://schemas.openxmlformats.org/officeDocument/2006/relationships/image" Target="../media/image209.png"/><Relationship Id="rId47" Type="http://schemas.openxmlformats.org/officeDocument/2006/relationships/image" Target="../media/image406.svg"/><Relationship Id="rId63" Type="http://schemas.openxmlformats.org/officeDocument/2006/relationships/image" Target="../media/image422.svg"/><Relationship Id="rId68" Type="http://schemas.openxmlformats.org/officeDocument/2006/relationships/image" Target="../media/image222.png"/><Relationship Id="rId84" Type="http://schemas.openxmlformats.org/officeDocument/2006/relationships/image" Target="../media/image230.png"/><Relationship Id="rId89" Type="http://schemas.openxmlformats.org/officeDocument/2006/relationships/image" Target="../media/image448.svg"/><Relationship Id="rId112" Type="http://schemas.openxmlformats.org/officeDocument/2006/relationships/image" Target="../media/image244.png"/><Relationship Id="rId16" Type="http://schemas.openxmlformats.org/officeDocument/2006/relationships/image" Target="../media/image196.png"/><Relationship Id="rId107" Type="http://schemas.openxmlformats.org/officeDocument/2006/relationships/image" Target="../media/image466.svg"/><Relationship Id="rId11" Type="http://schemas.openxmlformats.org/officeDocument/2006/relationships/image" Target="../media/image370.svg"/><Relationship Id="rId32" Type="http://schemas.openxmlformats.org/officeDocument/2006/relationships/image" Target="../media/image204.png"/><Relationship Id="rId37" Type="http://schemas.openxmlformats.org/officeDocument/2006/relationships/image" Target="../media/image396.svg"/><Relationship Id="rId53" Type="http://schemas.openxmlformats.org/officeDocument/2006/relationships/image" Target="../media/image412.svg"/><Relationship Id="rId58" Type="http://schemas.openxmlformats.org/officeDocument/2006/relationships/image" Target="../media/image217.png"/><Relationship Id="rId74" Type="http://schemas.openxmlformats.org/officeDocument/2006/relationships/image" Target="../media/image225.png"/><Relationship Id="rId79" Type="http://schemas.openxmlformats.org/officeDocument/2006/relationships/image" Target="../media/image438.svg"/><Relationship Id="rId102" Type="http://schemas.openxmlformats.org/officeDocument/2006/relationships/image" Target="../media/image239.png"/><Relationship Id="rId123" Type="http://schemas.openxmlformats.org/officeDocument/2006/relationships/image" Target="../media/image482.svg"/><Relationship Id="rId5" Type="http://schemas.openxmlformats.org/officeDocument/2006/relationships/image" Target="../media/image364.svg"/><Relationship Id="rId90" Type="http://schemas.openxmlformats.org/officeDocument/2006/relationships/image" Target="../media/image233.png"/><Relationship Id="rId95" Type="http://schemas.openxmlformats.org/officeDocument/2006/relationships/image" Target="../media/image454.svg"/><Relationship Id="rId22" Type="http://schemas.openxmlformats.org/officeDocument/2006/relationships/image" Target="../media/image199.png"/><Relationship Id="rId27" Type="http://schemas.openxmlformats.org/officeDocument/2006/relationships/image" Target="../media/image386.svg"/><Relationship Id="rId43" Type="http://schemas.openxmlformats.org/officeDocument/2006/relationships/image" Target="../media/image402.svg"/><Relationship Id="rId48" Type="http://schemas.openxmlformats.org/officeDocument/2006/relationships/image" Target="../media/image212.png"/><Relationship Id="rId64" Type="http://schemas.openxmlformats.org/officeDocument/2006/relationships/image" Target="../media/image220.png"/><Relationship Id="rId69" Type="http://schemas.openxmlformats.org/officeDocument/2006/relationships/image" Target="../media/image428.svg"/><Relationship Id="rId113" Type="http://schemas.openxmlformats.org/officeDocument/2006/relationships/image" Target="../media/image472.svg"/><Relationship Id="rId118" Type="http://schemas.openxmlformats.org/officeDocument/2006/relationships/image" Target="../media/image247.png"/><Relationship Id="rId80" Type="http://schemas.openxmlformats.org/officeDocument/2006/relationships/image" Target="../media/image228.png"/><Relationship Id="rId85" Type="http://schemas.openxmlformats.org/officeDocument/2006/relationships/image" Target="../media/image444.svg"/><Relationship Id="rId12" Type="http://schemas.openxmlformats.org/officeDocument/2006/relationships/image" Target="../media/image194.png"/><Relationship Id="rId17" Type="http://schemas.openxmlformats.org/officeDocument/2006/relationships/image" Target="../media/image376.svg"/><Relationship Id="rId33" Type="http://schemas.openxmlformats.org/officeDocument/2006/relationships/image" Target="../media/image392.svg"/><Relationship Id="rId38" Type="http://schemas.openxmlformats.org/officeDocument/2006/relationships/image" Target="../media/image207.png"/><Relationship Id="rId59" Type="http://schemas.openxmlformats.org/officeDocument/2006/relationships/image" Target="../media/image418.svg"/><Relationship Id="rId103" Type="http://schemas.openxmlformats.org/officeDocument/2006/relationships/image" Target="../media/image462.svg"/><Relationship Id="rId108" Type="http://schemas.openxmlformats.org/officeDocument/2006/relationships/image" Target="../media/image242.png"/><Relationship Id="rId124" Type="http://schemas.openxmlformats.org/officeDocument/2006/relationships/image" Target="../media/image250.png"/><Relationship Id="rId54" Type="http://schemas.openxmlformats.org/officeDocument/2006/relationships/image" Target="../media/image215.png"/><Relationship Id="rId70" Type="http://schemas.openxmlformats.org/officeDocument/2006/relationships/image" Target="../media/image223.png"/><Relationship Id="rId75" Type="http://schemas.openxmlformats.org/officeDocument/2006/relationships/image" Target="../media/image434.svg"/><Relationship Id="rId91" Type="http://schemas.openxmlformats.org/officeDocument/2006/relationships/image" Target="../media/image450.svg"/><Relationship Id="rId96" Type="http://schemas.openxmlformats.org/officeDocument/2006/relationships/image" Target="../media/image23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1.png"/><Relationship Id="rId23" Type="http://schemas.openxmlformats.org/officeDocument/2006/relationships/image" Target="../media/image382.svg"/><Relationship Id="rId28" Type="http://schemas.openxmlformats.org/officeDocument/2006/relationships/image" Target="../media/image202.png"/><Relationship Id="rId49" Type="http://schemas.openxmlformats.org/officeDocument/2006/relationships/image" Target="../media/image408.svg"/><Relationship Id="rId114" Type="http://schemas.openxmlformats.org/officeDocument/2006/relationships/image" Target="../media/image245.png"/><Relationship Id="rId119" Type="http://schemas.openxmlformats.org/officeDocument/2006/relationships/image" Target="../media/image478.svg"/><Relationship Id="rId44" Type="http://schemas.openxmlformats.org/officeDocument/2006/relationships/image" Target="../media/image210.png"/><Relationship Id="rId60" Type="http://schemas.openxmlformats.org/officeDocument/2006/relationships/image" Target="../media/image218.png"/><Relationship Id="rId65" Type="http://schemas.openxmlformats.org/officeDocument/2006/relationships/image" Target="../media/image424.svg"/><Relationship Id="rId81" Type="http://schemas.openxmlformats.org/officeDocument/2006/relationships/image" Target="../media/image440.svg"/><Relationship Id="rId86" Type="http://schemas.openxmlformats.org/officeDocument/2006/relationships/image" Target="../media/image231.png"/><Relationship Id="rId13" Type="http://schemas.openxmlformats.org/officeDocument/2006/relationships/image" Target="../media/image372.svg"/><Relationship Id="rId18" Type="http://schemas.openxmlformats.org/officeDocument/2006/relationships/image" Target="../media/image197.png"/><Relationship Id="rId39" Type="http://schemas.openxmlformats.org/officeDocument/2006/relationships/image" Target="../media/image398.svg"/><Relationship Id="rId109" Type="http://schemas.openxmlformats.org/officeDocument/2006/relationships/image" Target="../media/image468.svg"/><Relationship Id="rId34" Type="http://schemas.openxmlformats.org/officeDocument/2006/relationships/image" Target="../media/image205.png"/><Relationship Id="rId50" Type="http://schemas.openxmlformats.org/officeDocument/2006/relationships/image" Target="../media/image213.png"/><Relationship Id="rId55" Type="http://schemas.openxmlformats.org/officeDocument/2006/relationships/image" Target="../media/image414.svg"/><Relationship Id="rId76" Type="http://schemas.openxmlformats.org/officeDocument/2006/relationships/image" Target="../media/image226.png"/><Relationship Id="rId97" Type="http://schemas.openxmlformats.org/officeDocument/2006/relationships/image" Target="../media/image456.svg"/><Relationship Id="rId104" Type="http://schemas.openxmlformats.org/officeDocument/2006/relationships/image" Target="../media/image240.png"/><Relationship Id="rId120" Type="http://schemas.openxmlformats.org/officeDocument/2006/relationships/image" Target="../media/image248.png"/><Relationship Id="rId125" Type="http://schemas.openxmlformats.org/officeDocument/2006/relationships/image" Target="../media/image484.svg"/><Relationship Id="rId7" Type="http://schemas.openxmlformats.org/officeDocument/2006/relationships/image" Target="../media/image366.svg"/><Relationship Id="rId71" Type="http://schemas.openxmlformats.org/officeDocument/2006/relationships/image" Target="../media/image430.svg"/><Relationship Id="rId92" Type="http://schemas.openxmlformats.org/officeDocument/2006/relationships/image" Target="../media/image234.png"/><Relationship Id="rId2" Type="http://schemas.openxmlformats.org/officeDocument/2006/relationships/image" Target="../media/image189.png"/><Relationship Id="rId29" Type="http://schemas.openxmlformats.org/officeDocument/2006/relationships/image" Target="../media/image388.svg"/><Relationship Id="rId24" Type="http://schemas.openxmlformats.org/officeDocument/2006/relationships/image" Target="../media/image200.png"/><Relationship Id="rId40" Type="http://schemas.openxmlformats.org/officeDocument/2006/relationships/image" Target="../media/image208.png"/><Relationship Id="rId45" Type="http://schemas.openxmlformats.org/officeDocument/2006/relationships/image" Target="../media/image404.svg"/><Relationship Id="rId66" Type="http://schemas.openxmlformats.org/officeDocument/2006/relationships/image" Target="../media/image221.png"/><Relationship Id="rId87" Type="http://schemas.openxmlformats.org/officeDocument/2006/relationships/image" Target="../media/image446.svg"/><Relationship Id="rId110" Type="http://schemas.openxmlformats.org/officeDocument/2006/relationships/image" Target="../media/image243.png"/><Relationship Id="rId115" Type="http://schemas.openxmlformats.org/officeDocument/2006/relationships/image" Target="../media/image474.svg"/><Relationship Id="rId61" Type="http://schemas.openxmlformats.org/officeDocument/2006/relationships/image" Target="../media/image420.svg"/><Relationship Id="rId82" Type="http://schemas.openxmlformats.org/officeDocument/2006/relationships/image" Target="../media/image229.png"/><Relationship Id="rId19" Type="http://schemas.openxmlformats.org/officeDocument/2006/relationships/image" Target="../media/image378.svg"/><Relationship Id="rId14" Type="http://schemas.openxmlformats.org/officeDocument/2006/relationships/image" Target="../media/image195.png"/><Relationship Id="rId30" Type="http://schemas.openxmlformats.org/officeDocument/2006/relationships/image" Target="../media/image203.png"/><Relationship Id="rId35" Type="http://schemas.openxmlformats.org/officeDocument/2006/relationships/image" Target="../media/image394.svg"/><Relationship Id="rId56" Type="http://schemas.openxmlformats.org/officeDocument/2006/relationships/image" Target="../media/image216.png"/><Relationship Id="rId77" Type="http://schemas.openxmlformats.org/officeDocument/2006/relationships/image" Target="../media/image436.svg"/><Relationship Id="rId100" Type="http://schemas.openxmlformats.org/officeDocument/2006/relationships/image" Target="../media/image238.png"/><Relationship Id="rId105" Type="http://schemas.openxmlformats.org/officeDocument/2006/relationships/image" Target="../media/image464.svg"/><Relationship Id="rId8" Type="http://schemas.openxmlformats.org/officeDocument/2006/relationships/image" Target="../media/image192.png"/><Relationship Id="rId51" Type="http://schemas.openxmlformats.org/officeDocument/2006/relationships/image" Target="../media/image410.svg"/><Relationship Id="rId72" Type="http://schemas.openxmlformats.org/officeDocument/2006/relationships/image" Target="../media/image224.png"/><Relationship Id="rId93" Type="http://schemas.openxmlformats.org/officeDocument/2006/relationships/image" Target="../media/image452.svg"/><Relationship Id="rId98" Type="http://schemas.openxmlformats.org/officeDocument/2006/relationships/image" Target="../media/image237.png"/><Relationship Id="rId121" Type="http://schemas.openxmlformats.org/officeDocument/2006/relationships/image" Target="../media/image480.svg"/><Relationship Id="rId3" Type="http://schemas.openxmlformats.org/officeDocument/2006/relationships/image" Target="../media/image362.svg"/><Relationship Id="rId25" Type="http://schemas.openxmlformats.org/officeDocument/2006/relationships/image" Target="../media/image384.svg"/><Relationship Id="rId46" Type="http://schemas.openxmlformats.org/officeDocument/2006/relationships/image" Target="../media/image211.png"/><Relationship Id="rId67" Type="http://schemas.openxmlformats.org/officeDocument/2006/relationships/image" Target="../media/image426.svg"/><Relationship Id="rId116" Type="http://schemas.openxmlformats.org/officeDocument/2006/relationships/image" Target="../media/image246.png"/><Relationship Id="rId20" Type="http://schemas.openxmlformats.org/officeDocument/2006/relationships/image" Target="../media/image198.png"/><Relationship Id="rId41" Type="http://schemas.openxmlformats.org/officeDocument/2006/relationships/image" Target="../media/image400.svg"/><Relationship Id="rId62" Type="http://schemas.openxmlformats.org/officeDocument/2006/relationships/image" Target="../media/image219.png"/><Relationship Id="rId83" Type="http://schemas.openxmlformats.org/officeDocument/2006/relationships/image" Target="../media/image442.svg"/><Relationship Id="rId88" Type="http://schemas.openxmlformats.org/officeDocument/2006/relationships/image" Target="../media/image232.png"/><Relationship Id="rId111" Type="http://schemas.openxmlformats.org/officeDocument/2006/relationships/image" Target="../media/image470.svg"/><Relationship Id="rId15" Type="http://schemas.openxmlformats.org/officeDocument/2006/relationships/image" Target="../media/image374.svg"/><Relationship Id="rId36" Type="http://schemas.openxmlformats.org/officeDocument/2006/relationships/image" Target="../media/image206.png"/><Relationship Id="rId57" Type="http://schemas.openxmlformats.org/officeDocument/2006/relationships/image" Target="../media/image416.svg"/><Relationship Id="rId106" Type="http://schemas.openxmlformats.org/officeDocument/2006/relationships/image" Target="../media/image241.png"/><Relationship Id="rId10" Type="http://schemas.openxmlformats.org/officeDocument/2006/relationships/image" Target="../media/image193.png"/><Relationship Id="rId31" Type="http://schemas.openxmlformats.org/officeDocument/2006/relationships/image" Target="../media/image390.svg"/><Relationship Id="rId52" Type="http://schemas.openxmlformats.org/officeDocument/2006/relationships/image" Target="../media/image214.png"/><Relationship Id="rId73" Type="http://schemas.openxmlformats.org/officeDocument/2006/relationships/image" Target="../media/image432.svg"/><Relationship Id="rId78" Type="http://schemas.openxmlformats.org/officeDocument/2006/relationships/image" Target="../media/image227.png"/><Relationship Id="rId94" Type="http://schemas.openxmlformats.org/officeDocument/2006/relationships/image" Target="../media/image235.png"/><Relationship Id="rId99" Type="http://schemas.openxmlformats.org/officeDocument/2006/relationships/image" Target="../media/image458.svg"/><Relationship Id="rId101" Type="http://schemas.openxmlformats.org/officeDocument/2006/relationships/image" Target="../media/image460.svg"/><Relationship Id="rId122" Type="http://schemas.openxmlformats.org/officeDocument/2006/relationships/image" Target="../media/image249.png"/><Relationship Id="rId4" Type="http://schemas.openxmlformats.org/officeDocument/2006/relationships/image" Target="../media/image190.png"/><Relationship Id="rId9" Type="http://schemas.openxmlformats.org/officeDocument/2006/relationships/image" Target="../media/image368.svg"/></Relationships>
</file>

<file path=ppt/slides/_rels/slide1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00.svg"/><Relationship Id="rId21" Type="http://schemas.openxmlformats.org/officeDocument/2006/relationships/image" Target="../media/image504.svg"/><Relationship Id="rId42" Type="http://schemas.openxmlformats.org/officeDocument/2006/relationships/image" Target="../media/image271.png"/><Relationship Id="rId63" Type="http://schemas.openxmlformats.org/officeDocument/2006/relationships/image" Target="../media/image546.svg"/><Relationship Id="rId84" Type="http://schemas.openxmlformats.org/officeDocument/2006/relationships/image" Target="../media/image292.png"/><Relationship Id="rId138" Type="http://schemas.openxmlformats.org/officeDocument/2006/relationships/image" Target="../media/image319.png"/><Relationship Id="rId159" Type="http://schemas.openxmlformats.org/officeDocument/2006/relationships/image" Target="../media/image642.svg"/><Relationship Id="rId107" Type="http://schemas.openxmlformats.org/officeDocument/2006/relationships/image" Target="../media/image590.svg"/><Relationship Id="rId11" Type="http://schemas.openxmlformats.org/officeDocument/2006/relationships/image" Target="../media/image494.svg"/><Relationship Id="rId32" Type="http://schemas.openxmlformats.org/officeDocument/2006/relationships/image" Target="../media/image266.png"/><Relationship Id="rId53" Type="http://schemas.openxmlformats.org/officeDocument/2006/relationships/image" Target="../media/image536.svg"/><Relationship Id="rId74" Type="http://schemas.openxmlformats.org/officeDocument/2006/relationships/image" Target="../media/image287.png"/><Relationship Id="rId128" Type="http://schemas.openxmlformats.org/officeDocument/2006/relationships/image" Target="../media/image314.png"/><Relationship Id="rId149" Type="http://schemas.openxmlformats.org/officeDocument/2006/relationships/image" Target="../media/image632.svg"/><Relationship Id="rId5" Type="http://schemas.openxmlformats.org/officeDocument/2006/relationships/image" Target="../media/image488.svg"/><Relationship Id="rId95" Type="http://schemas.openxmlformats.org/officeDocument/2006/relationships/image" Target="../media/image578.svg"/><Relationship Id="rId160" Type="http://schemas.openxmlformats.org/officeDocument/2006/relationships/image" Target="../media/image330.png"/><Relationship Id="rId22" Type="http://schemas.openxmlformats.org/officeDocument/2006/relationships/image" Target="../media/image261.png"/><Relationship Id="rId43" Type="http://schemas.openxmlformats.org/officeDocument/2006/relationships/image" Target="../media/image526.svg"/><Relationship Id="rId64" Type="http://schemas.openxmlformats.org/officeDocument/2006/relationships/image" Target="../media/image282.png"/><Relationship Id="rId118" Type="http://schemas.openxmlformats.org/officeDocument/2006/relationships/image" Target="../media/image309.png"/><Relationship Id="rId139" Type="http://schemas.openxmlformats.org/officeDocument/2006/relationships/image" Target="../media/image622.svg"/><Relationship Id="rId85" Type="http://schemas.openxmlformats.org/officeDocument/2006/relationships/image" Target="../media/image568.svg"/><Relationship Id="rId150" Type="http://schemas.openxmlformats.org/officeDocument/2006/relationships/image" Target="../media/image325.png"/><Relationship Id="rId12" Type="http://schemas.openxmlformats.org/officeDocument/2006/relationships/image" Target="../media/image256.png"/><Relationship Id="rId17" Type="http://schemas.openxmlformats.org/officeDocument/2006/relationships/image" Target="../media/image500.svg"/><Relationship Id="rId33" Type="http://schemas.openxmlformats.org/officeDocument/2006/relationships/image" Target="../media/image516.svg"/><Relationship Id="rId38" Type="http://schemas.openxmlformats.org/officeDocument/2006/relationships/image" Target="../media/image269.png"/><Relationship Id="rId59" Type="http://schemas.openxmlformats.org/officeDocument/2006/relationships/image" Target="../media/image542.svg"/><Relationship Id="rId103" Type="http://schemas.openxmlformats.org/officeDocument/2006/relationships/image" Target="../media/image586.svg"/><Relationship Id="rId108" Type="http://schemas.openxmlformats.org/officeDocument/2006/relationships/image" Target="../media/image304.png"/><Relationship Id="rId124" Type="http://schemas.openxmlformats.org/officeDocument/2006/relationships/image" Target="../media/image312.png"/><Relationship Id="rId129" Type="http://schemas.openxmlformats.org/officeDocument/2006/relationships/image" Target="../media/image612.svg"/><Relationship Id="rId54" Type="http://schemas.openxmlformats.org/officeDocument/2006/relationships/image" Target="../media/image277.png"/><Relationship Id="rId70" Type="http://schemas.openxmlformats.org/officeDocument/2006/relationships/image" Target="../media/image285.png"/><Relationship Id="rId75" Type="http://schemas.openxmlformats.org/officeDocument/2006/relationships/image" Target="../media/image558.svg"/><Relationship Id="rId91" Type="http://schemas.openxmlformats.org/officeDocument/2006/relationships/image" Target="../media/image574.svg"/><Relationship Id="rId96" Type="http://schemas.openxmlformats.org/officeDocument/2006/relationships/image" Target="../media/image298.png"/><Relationship Id="rId140" Type="http://schemas.openxmlformats.org/officeDocument/2006/relationships/image" Target="../media/image320.png"/><Relationship Id="rId145" Type="http://schemas.openxmlformats.org/officeDocument/2006/relationships/image" Target="../media/image628.svg"/><Relationship Id="rId161" Type="http://schemas.openxmlformats.org/officeDocument/2006/relationships/image" Target="../media/image644.svg"/><Relationship Id="rId166" Type="http://schemas.openxmlformats.org/officeDocument/2006/relationships/image" Target="../media/image33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3.png"/><Relationship Id="rId23" Type="http://schemas.openxmlformats.org/officeDocument/2006/relationships/image" Target="../media/image506.svg"/><Relationship Id="rId28" Type="http://schemas.openxmlformats.org/officeDocument/2006/relationships/image" Target="../media/image264.png"/><Relationship Id="rId49" Type="http://schemas.openxmlformats.org/officeDocument/2006/relationships/image" Target="../media/image532.svg"/><Relationship Id="rId114" Type="http://schemas.openxmlformats.org/officeDocument/2006/relationships/image" Target="../media/image307.png"/><Relationship Id="rId119" Type="http://schemas.openxmlformats.org/officeDocument/2006/relationships/image" Target="../media/image602.svg"/><Relationship Id="rId44" Type="http://schemas.openxmlformats.org/officeDocument/2006/relationships/image" Target="../media/image272.png"/><Relationship Id="rId60" Type="http://schemas.openxmlformats.org/officeDocument/2006/relationships/image" Target="../media/image280.png"/><Relationship Id="rId65" Type="http://schemas.openxmlformats.org/officeDocument/2006/relationships/image" Target="../media/image548.svg"/><Relationship Id="rId81" Type="http://schemas.openxmlformats.org/officeDocument/2006/relationships/image" Target="../media/image564.svg"/><Relationship Id="rId86" Type="http://schemas.openxmlformats.org/officeDocument/2006/relationships/image" Target="../media/image293.png"/><Relationship Id="rId130" Type="http://schemas.openxmlformats.org/officeDocument/2006/relationships/image" Target="../media/image315.png"/><Relationship Id="rId135" Type="http://schemas.openxmlformats.org/officeDocument/2006/relationships/image" Target="../media/image618.svg"/><Relationship Id="rId151" Type="http://schemas.openxmlformats.org/officeDocument/2006/relationships/image" Target="../media/image634.svg"/><Relationship Id="rId156" Type="http://schemas.openxmlformats.org/officeDocument/2006/relationships/image" Target="../media/image328.png"/><Relationship Id="rId13" Type="http://schemas.openxmlformats.org/officeDocument/2006/relationships/image" Target="../media/image496.svg"/><Relationship Id="rId18" Type="http://schemas.openxmlformats.org/officeDocument/2006/relationships/image" Target="../media/image259.png"/><Relationship Id="rId39" Type="http://schemas.openxmlformats.org/officeDocument/2006/relationships/image" Target="../media/image522.svg"/><Relationship Id="rId109" Type="http://schemas.openxmlformats.org/officeDocument/2006/relationships/image" Target="../media/image592.svg"/><Relationship Id="rId34" Type="http://schemas.openxmlformats.org/officeDocument/2006/relationships/image" Target="../media/image267.png"/><Relationship Id="rId50" Type="http://schemas.openxmlformats.org/officeDocument/2006/relationships/image" Target="../media/image275.png"/><Relationship Id="rId55" Type="http://schemas.openxmlformats.org/officeDocument/2006/relationships/image" Target="../media/image538.svg"/><Relationship Id="rId76" Type="http://schemas.openxmlformats.org/officeDocument/2006/relationships/image" Target="../media/image288.png"/><Relationship Id="rId97" Type="http://schemas.openxmlformats.org/officeDocument/2006/relationships/image" Target="../media/image580.svg"/><Relationship Id="rId104" Type="http://schemas.openxmlformats.org/officeDocument/2006/relationships/image" Target="../media/image302.png"/><Relationship Id="rId120" Type="http://schemas.openxmlformats.org/officeDocument/2006/relationships/image" Target="../media/image310.png"/><Relationship Id="rId125" Type="http://schemas.openxmlformats.org/officeDocument/2006/relationships/image" Target="../media/image608.svg"/><Relationship Id="rId141" Type="http://schemas.openxmlformats.org/officeDocument/2006/relationships/image" Target="../media/image624.svg"/><Relationship Id="rId146" Type="http://schemas.openxmlformats.org/officeDocument/2006/relationships/image" Target="../media/image323.png"/><Relationship Id="rId167" Type="http://schemas.openxmlformats.org/officeDocument/2006/relationships/image" Target="../media/image650.svg"/><Relationship Id="rId7" Type="http://schemas.openxmlformats.org/officeDocument/2006/relationships/image" Target="../media/image490.svg"/><Relationship Id="rId71" Type="http://schemas.openxmlformats.org/officeDocument/2006/relationships/image" Target="../media/image554.svg"/><Relationship Id="rId92" Type="http://schemas.openxmlformats.org/officeDocument/2006/relationships/image" Target="../media/image296.png"/><Relationship Id="rId162" Type="http://schemas.openxmlformats.org/officeDocument/2006/relationships/image" Target="../media/image331.png"/><Relationship Id="rId2" Type="http://schemas.openxmlformats.org/officeDocument/2006/relationships/image" Target="../media/image251.png"/><Relationship Id="rId29" Type="http://schemas.openxmlformats.org/officeDocument/2006/relationships/image" Target="../media/image512.svg"/><Relationship Id="rId24" Type="http://schemas.openxmlformats.org/officeDocument/2006/relationships/image" Target="../media/image262.png"/><Relationship Id="rId40" Type="http://schemas.openxmlformats.org/officeDocument/2006/relationships/image" Target="../media/image270.png"/><Relationship Id="rId45" Type="http://schemas.openxmlformats.org/officeDocument/2006/relationships/image" Target="../media/image528.svg"/><Relationship Id="rId66" Type="http://schemas.openxmlformats.org/officeDocument/2006/relationships/image" Target="../media/image283.png"/><Relationship Id="rId87" Type="http://schemas.openxmlformats.org/officeDocument/2006/relationships/image" Target="../media/image570.svg"/><Relationship Id="rId110" Type="http://schemas.openxmlformats.org/officeDocument/2006/relationships/image" Target="../media/image305.png"/><Relationship Id="rId115" Type="http://schemas.openxmlformats.org/officeDocument/2006/relationships/image" Target="../media/image598.svg"/><Relationship Id="rId131" Type="http://schemas.openxmlformats.org/officeDocument/2006/relationships/image" Target="../media/image614.svg"/><Relationship Id="rId136" Type="http://schemas.openxmlformats.org/officeDocument/2006/relationships/image" Target="../media/image318.png"/><Relationship Id="rId157" Type="http://schemas.openxmlformats.org/officeDocument/2006/relationships/image" Target="../media/image640.svg"/><Relationship Id="rId61" Type="http://schemas.openxmlformats.org/officeDocument/2006/relationships/image" Target="../media/image544.svg"/><Relationship Id="rId82" Type="http://schemas.openxmlformats.org/officeDocument/2006/relationships/image" Target="../media/image291.png"/><Relationship Id="rId152" Type="http://schemas.openxmlformats.org/officeDocument/2006/relationships/image" Target="../media/image326.png"/><Relationship Id="rId19" Type="http://schemas.openxmlformats.org/officeDocument/2006/relationships/image" Target="../media/image502.svg"/><Relationship Id="rId14" Type="http://schemas.openxmlformats.org/officeDocument/2006/relationships/image" Target="../media/image257.png"/><Relationship Id="rId30" Type="http://schemas.openxmlformats.org/officeDocument/2006/relationships/image" Target="../media/image265.png"/><Relationship Id="rId35" Type="http://schemas.openxmlformats.org/officeDocument/2006/relationships/image" Target="../media/image518.svg"/><Relationship Id="rId56" Type="http://schemas.openxmlformats.org/officeDocument/2006/relationships/image" Target="../media/image278.png"/><Relationship Id="rId77" Type="http://schemas.openxmlformats.org/officeDocument/2006/relationships/image" Target="../media/image560.svg"/><Relationship Id="rId100" Type="http://schemas.openxmlformats.org/officeDocument/2006/relationships/image" Target="../media/image300.png"/><Relationship Id="rId105" Type="http://schemas.openxmlformats.org/officeDocument/2006/relationships/image" Target="../media/image588.svg"/><Relationship Id="rId126" Type="http://schemas.openxmlformats.org/officeDocument/2006/relationships/image" Target="../media/image313.png"/><Relationship Id="rId147" Type="http://schemas.openxmlformats.org/officeDocument/2006/relationships/image" Target="../media/image630.svg"/><Relationship Id="rId8" Type="http://schemas.openxmlformats.org/officeDocument/2006/relationships/image" Target="../media/image254.png"/><Relationship Id="rId51" Type="http://schemas.openxmlformats.org/officeDocument/2006/relationships/image" Target="../media/image534.svg"/><Relationship Id="rId72" Type="http://schemas.openxmlformats.org/officeDocument/2006/relationships/image" Target="../media/image286.png"/><Relationship Id="rId93" Type="http://schemas.openxmlformats.org/officeDocument/2006/relationships/image" Target="../media/image576.svg"/><Relationship Id="rId98" Type="http://schemas.openxmlformats.org/officeDocument/2006/relationships/image" Target="../media/image299.png"/><Relationship Id="rId121" Type="http://schemas.openxmlformats.org/officeDocument/2006/relationships/image" Target="../media/image604.svg"/><Relationship Id="rId142" Type="http://schemas.openxmlformats.org/officeDocument/2006/relationships/image" Target="../media/image321.png"/><Relationship Id="rId163" Type="http://schemas.openxmlformats.org/officeDocument/2006/relationships/image" Target="../media/image646.svg"/><Relationship Id="rId3" Type="http://schemas.openxmlformats.org/officeDocument/2006/relationships/image" Target="../media/image486.svg"/><Relationship Id="rId25" Type="http://schemas.openxmlformats.org/officeDocument/2006/relationships/image" Target="../media/image508.svg"/><Relationship Id="rId46" Type="http://schemas.openxmlformats.org/officeDocument/2006/relationships/image" Target="../media/image273.png"/><Relationship Id="rId67" Type="http://schemas.openxmlformats.org/officeDocument/2006/relationships/image" Target="../media/image550.svg"/><Relationship Id="rId116" Type="http://schemas.openxmlformats.org/officeDocument/2006/relationships/image" Target="../media/image308.png"/><Relationship Id="rId137" Type="http://schemas.openxmlformats.org/officeDocument/2006/relationships/image" Target="../media/image620.svg"/><Relationship Id="rId158" Type="http://schemas.openxmlformats.org/officeDocument/2006/relationships/image" Target="../media/image329.png"/><Relationship Id="rId20" Type="http://schemas.openxmlformats.org/officeDocument/2006/relationships/image" Target="../media/image260.png"/><Relationship Id="rId41" Type="http://schemas.openxmlformats.org/officeDocument/2006/relationships/image" Target="../media/image524.svg"/><Relationship Id="rId62" Type="http://schemas.openxmlformats.org/officeDocument/2006/relationships/image" Target="../media/image281.png"/><Relationship Id="rId83" Type="http://schemas.openxmlformats.org/officeDocument/2006/relationships/image" Target="../media/image566.svg"/><Relationship Id="rId88" Type="http://schemas.openxmlformats.org/officeDocument/2006/relationships/image" Target="../media/image294.png"/><Relationship Id="rId111" Type="http://schemas.openxmlformats.org/officeDocument/2006/relationships/image" Target="../media/image594.svg"/><Relationship Id="rId132" Type="http://schemas.openxmlformats.org/officeDocument/2006/relationships/image" Target="../media/image316.png"/><Relationship Id="rId153" Type="http://schemas.openxmlformats.org/officeDocument/2006/relationships/image" Target="../media/image636.svg"/><Relationship Id="rId15" Type="http://schemas.openxmlformats.org/officeDocument/2006/relationships/image" Target="../media/image498.svg"/><Relationship Id="rId36" Type="http://schemas.openxmlformats.org/officeDocument/2006/relationships/image" Target="../media/image268.png"/><Relationship Id="rId57" Type="http://schemas.openxmlformats.org/officeDocument/2006/relationships/image" Target="../media/image540.svg"/><Relationship Id="rId106" Type="http://schemas.openxmlformats.org/officeDocument/2006/relationships/image" Target="../media/image303.png"/><Relationship Id="rId127" Type="http://schemas.openxmlformats.org/officeDocument/2006/relationships/image" Target="../media/image610.svg"/><Relationship Id="rId10" Type="http://schemas.openxmlformats.org/officeDocument/2006/relationships/image" Target="../media/image255.png"/><Relationship Id="rId31" Type="http://schemas.openxmlformats.org/officeDocument/2006/relationships/image" Target="../media/image514.svg"/><Relationship Id="rId52" Type="http://schemas.openxmlformats.org/officeDocument/2006/relationships/image" Target="../media/image276.png"/><Relationship Id="rId73" Type="http://schemas.openxmlformats.org/officeDocument/2006/relationships/image" Target="../media/image556.svg"/><Relationship Id="rId78" Type="http://schemas.openxmlformats.org/officeDocument/2006/relationships/image" Target="../media/image289.png"/><Relationship Id="rId94" Type="http://schemas.openxmlformats.org/officeDocument/2006/relationships/image" Target="../media/image297.png"/><Relationship Id="rId99" Type="http://schemas.openxmlformats.org/officeDocument/2006/relationships/image" Target="../media/image582.svg"/><Relationship Id="rId101" Type="http://schemas.openxmlformats.org/officeDocument/2006/relationships/image" Target="../media/image584.svg"/><Relationship Id="rId122" Type="http://schemas.openxmlformats.org/officeDocument/2006/relationships/image" Target="../media/image311.png"/><Relationship Id="rId143" Type="http://schemas.openxmlformats.org/officeDocument/2006/relationships/image" Target="../media/image626.svg"/><Relationship Id="rId148" Type="http://schemas.openxmlformats.org/officeDocument/2006/relationships/image" Target="../media/image324.png"/><Relationship Id="rId164" Type="http://schemas.openxmlformats.org/officeDocument/2006/relationships/image" Target="../media/image332.png"/><Relationship Id="rId4" Type="http://schemas.openxmlformats.org/officeDocument/2006/relationships/image" Target="../media/image252.png"/><Relationship Id="rId9" Type="http://schemas.openxmlformats.org/officeDocument/2006/relationships/image" Target="../media/image492.svg"/><Relationship Id="rId26" Type="http://schemas.openxmlformats.org/officeDocument/2006/relationships/image" Target="../media/image263.png"/><Relationship Id="rId47" Type="http://schemas.openxmlformats.org/officeDocument/2006/relationships/image" Target="../media/image530.svg"/><Relationship Id="rId68" Type="http://schemas.openxmlformats.org/officeDocument/2006/relationships/image" Target="../media/image284.png"/><Relationship Id="rId89" Type="http://schemas.openxmlformats.org/officeDocument/2006/relationships/image" Target="../media/image572.svg"/><Relationship Id="rId112" Type="http://schemas.openxmlformats.org/officeDocument/2006/relationships/image" Target="../media/image306.png"/><Relationship Id="rId133" Type="http://schemas.openxmlformats.org/officeDocument/2006/relationships/image" Target="../media/image616.svg"/><Relationship Id="rId154" Type="http://schemas.openxmlformats.org/officeDocument/2006/relationships/image" Target="../media/image327.png"/><Relationship Id="rId16" Type="http://schemas.openxmlformats.org/officeDocument/2006/relationships/image" Target="../media/image258.png"/><Relationship Id="rId37" Type="http://schemas.openxmlformats.org/officeDocument/2006/relationships/image" Target="../media/image520.svg"/><Relationship Id="rId58" Type="http://schemas.openxmlformats.org/officeDocument/2006/relationships/image" Target="../media/image279.png"/><Relationship Id="rId79" Type="http://schemas.openxmlformats.org/officeDocument/2006/relationships/image" Target="../media/image562.svg"/><Relationship Id="rId102" Type="http://schemas.openxmlformats.org/officeDocument/2006/relationships/image" Target="../media/image301.png"/><Relationship Id="rId123" Type="http://schemas.openxmlformats.org/officeDocument/2006/relationships/image" Target="../media/image606.svg"/><Relationship Id="rId144" Type="http://schemas.openxmlformats.org/officeDocument/2006/relationships/image" Target="../media/image322.png"/><Relationship Id="rId90" Type="http://schemas.openxmlformats.org/officeDocument/2006/relationships/image" Target="../media/image295.png"/><Relationship Id="rId165" Type="http://schemas.openxmlformats.org/officeDocument/2006/relationships/image" Target="../media/image648.svg"/><Relationship Id="rId27" Type="http://schemas.openxmlformats.org/officeDocument/2006/relationships/image" Target="../media/image510.svg"/><Relationship Id="rId48" Type="http://schemas.openxmlformats.org/officeDocument/2006/relationships/image" Target="../media/image274.png"/><Relationship Id="rId69" Type="http://schemas.openxmlformats.org/officeDocument/2006/relationships/image" Target="../media/image552.svg"/><Relationship Id="rId113" Type="http://schemas.openxmlformats.org/officeDocument/2006/relationships/image" Target="../media/image596.svg"/><Relationship Id="rId134" Type="http://schemas.openxmlformats.org/officeDocument/2006/relationships/image" Target="../media/image317.png"/><Relationship Id="rId80" Type="http://schemas.openxmlformats.org/officeDocument/2006/relationships/image" Target="../media/image290.png"/><Relationship Id="rId155" Type="http://schemas.openxmlformats.org/officeDocument/2006/relationships/image" Target="../media/image638.sv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9.png"/><Relationship Id="rId18" Type="http://schemas.openxmlformats.org/officeDocument/2006/relationships/image" Target="../media/image666.svg"/><Relationship Id="rId26" Type="http://schemas.openxmlformats.org/officeDocument/2006/relationships/image" Target="../media/image674.svg"/><Relationship Id="rId39" Type="http://schemas.openxmlformats.org/officeDocument/2006/relationships/image" Target="../media/image352.png"/><Relationship Id="rId21" Type="http://schemas.openxmlformats.org/officeDocument/2006/relationships/image" Target="../media/image343.png"/><Relationship Id="rId34" Type="http://schemas.openxmlformats.org/officeDocument/2006/relationships/image" Target="../media/image682.svg"/><Relationship Id="rId7" Type="http://schemas.openxmlformats.org/officeDocument/2006/relationships/image" Target="../media/image336.png"/><Relationship Id="rId12" Type="http://schemas.openxmlformats.org/officeDocument/2006/relationships/image" Target="../media/image660.svg"/><Relationship Id="rId17" Type="http://schemas.openxmlformats.org/officeDocument/2006/relationships/image" Target="../media/image341.png"/><Relationship Id="rId25" Type="http://schemas.openxmlformats.org/officeDocument/2006/relationships/image" Target="../media/image345.png"/><Relationship Id="rId33" Type="http://schemas.openxmlformats.org/officeDocument/2006/relationships/image" Target="../media/image349.png"/><Relationship Id="rId38" Type="http://schemas.openxmlformats.org/officeDocument/2006/relationships/image" Target="../media/image686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64.svg"/><Relationship Id="rId20" Type="http://schemas.openxmlformats.org/officeDocument/2006/relationships/image" Target="../media/image668.svg"/><Relationship Id="rId29" Type="http://schemas.openxmlformats.org/officeDocument/2006/relationships/image" Target="../media/image34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54.svg"/><Relationship Id="rId11" Type="http://schemas.openxmlformats.org/officeDocument/2006/relationships/image" Target="../media/image338.png"/><Relationship Id="rId24" Type="http://schemas.openxmlformats.org/officeDocument/2006/relationships/image" Target="../media/image672.svg"/><Relationship Id="rId32" Type="http://schemas.openxmlformats.org/officeDocument/2006/relationships/image" Target="../media/image680.svg"/><Relationship Id="rId37" Type="http://schemas.openxmlformats.org/officeDocument/2006/relationships/image" Target="../media/image351.png"/><Relationship Id="rId40" Type="http://schemas.openxmlformats.org/officeDocument/2006/relationships/image" Target="../media/image688.svg"/><Relationship Id="rId5" Type="http://schemas.openxmlformats.org/officeDocument/2006/relationships/image" Target="../media/image335.png"/><Relationship Id="rId15" Type="http://schemas.openxmlformats.org/officeDocument/2006/relationships/image" Target="../media/image340.png"/><Relationship Id="rId23" Type="http://schemas.openxmlformats.org/officeDocument/2006/relationships/image" Target="../media/image344.png"/><Relationship Id="rId28" Type="http://schemas.openxmlformats.org/officeDocument/2006/relationships/image" Target="../media/image676.svg"/><Relationship Id="rId36" Type="http://schemas.openxmlformats.org/officeDocument/2006/relationships/image" Target="../media/image684.svg"/><Relationship Id="rId10" Type="http://schemas.openxmlformats.org/officeDocument/2006/relationships/image" Target="../media/image658.svg"/><Relationship Id="rId19" Type="http://schemas.openxmlformats.org/officeDocument/2006/relationships/image" Target="../media/image342.png"/><Relationship Id="rId31" Type="http://schemas.openxmlformats.org/officeDocument/2006/relationships/image" Target="../media/image348.png"/><Relationship Id="rId4" Type="http://schemas.openxmlformats.org/officeDocument/2006/relationships/image" Target="../media/image652.svg"/><Relationship Id="rId9" Type="http://schemas.openxmlformats.org/officeDocument/2006/relationships/image" Target="../media/image337.png"/><Relationship Id="rId14" Type="http://schemas.openxmlformats.org/officeDocument/2006/relationships/image" Target="../media/image662.svg"/><Relationship Id="rId22" Type="http://schemas.openxmlformats.org/officeDocument/2006/relationships/image" Target="../media/image670.svg"/><Relationship Id="rId27" Type="http://schemas.openxmlformats.org/officeDocument/2006/relationships/image" Target="../media/image346.png"/><Relationship Id="rId30" Type="http://schemas.openxmlformats.org/officeDocument/2006/relationships/image" Target="../media/image678.svg"/><Relationship Id="rId35" Type="http://schemas.openxmlformats.org/officeDocument/2006/relationships/image" Target="../media/image350.png"/><Relationship Id="rId8" Type="http://schemas.openxmlformats.org/officeDocument/2006/relationships/image" Target="../media/image656.svg"/><Relationship Id="rId3" Type="http://schemas.openxmlformats.org/officeDocument/2006/relationships/image" Target="../media/image334.png"/></Relationships>
</file>

<file path=ppt/slides/_rels/slide1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12.svg"/><Relationship Id="rId21" Type="http://schemas.openxmlformats.org/officeDocument/2006/relationships/image" Target="../media/image363.png"/><Relationship Id="rId42" Type="http://schemas.openxmlformats.org/officeDocument/2006/relationships/image" Target="../media/image375.png"/><Relationship Id="rId47" Type="http://schemas.openxmlformats.org/officeDocument/2006/relationships/image" Target="../media/image732.svg"/><Relationship Id="rId63" Type="http://schemas.openxmlformats.org/officeDocument/2006/relationships/image" Target="../media/image748.svg"/><Relationship Id="rId68" Type="http://schemas.openxmlformats.org/officeDocument/2006/relationships/image" Target="../media/image389.png"/><Relationship Id="rId16" Type="http://schemas.openxmlformats.org/officeDocument/2006/relationships/image" Target="../media/image702.svg"/><Relationship Id="rId11" Type="http://schemas.openxmlformats.org/officeDocument/2006/relationships/image" Target="../media/image358.png"/><Relationship Id="rId32" Type="http://schemas.openxmlformats.org/officeDocument/2006/relationships/image" Target="../media/image370.png"/><Relationship Id="rId37" Type="http://schemas.openxmlformats.org/officeDocument/2006/relationships/image" Target="../media/image722.svg"/><Relationship Id="rId53" Type="http://schemas.openxmlformats.org/officeDocument/2006/relationships/image" Target="../media/image381.png"/><Relationship Id="rId58" Type="http://schemas.openxmlformats.org/officeDocument/2006/relationships/image" Target="../media/image384.png"/><Relationship Id="rId74" Type="http://schemas.openxmlformats.org/officeDocument/2006/relationships/image" Target="../media/image392.png"/><Relationship Id="rId79" Type="http://schemas.openxmlformats.org/officeDocument/2006/relationships/image" Target="../media/image764.svg"/><Relationship Id="rId5" Type="http://schemas.openxmlformats.org/officeDocument/2006/relationships/image" Target="../media/image692.svg"/><Relationship Id="rId61" Type="http://schemas.openxmlformats.org/officeDocument/2006/relationships/image" Target="../media/image746.svg"/><Relationship Id="rId19" Type="http://schemas.openxmlformats.org/officeDocument/2006/relationships/image" Target="../media/image362.png"/><Relationship Id="rId14" Type="http://schemas.openxmlformats.org/officeDocument/2006/relationships/image" Target="../media/image700.svg"/><Relationship Id="rId22" Type="http://schemas.openxmlformats.org/officeDocument/2006/relationships/image" Target="../media/image364.png"/><Relationship Id="rId27" Type="http://schemas.openxmlformats.org/officeDocument/2006/relationships/image" Target="../media/image367.png"/><Relationship Id="rId30" Type="http://schemas.openxmlformats.org/officeDocument/2006/relationships/image" Target="../media/image369.png"/><Relationship Id="rId35" Type="http://schemas.openxmlformats.org/officeDocument/2006/relationships/image" Target="../media/image720.svg"/><Relationship Id="rId43" Type="http://schemas.openxmlformats.org/officeDocument/2006/relationships/image" Target="../media/image728.svg"/><Relationship Id="rId48" Type="http://schemas.openxmlformats.org/officeDocument/2006/relationships/image" Target="../media/image378.png"/><Relationship Id="rId56" Type="http://schemas.openxmlformats.org/officeDocument/2006/relationships/image" Target="../media/image383.png"/><Relationship Id="rId64" Type="http://schemas.openxmlformats.org/officeDocument/2006/relationships/image" Target="../media/image387.png"/><Relationship Id="rId69" Type="http://schemas.openxmlformats.org/officeDocument/2006/relationships/image" Target="../media/image754.svg"/><Relationship Id="rId77" Type="http://schemas.openxmlformats.org/officeDocument/2006/relationships/image" Target="../media/image762.svg"/><Relationship Id="rId8" Type="http://schemas.openxmlformats.org/officeDocument/2006/relationships/image" Target="../media/image694.svg"/><Relationship Id="rId51" Type="http://schemas.openxmlformats.org/officeDocument/2006/relationships/image" Target="../media/image380.png"/><Relationship Id="rId72" Type="http://schemas.openxmlformats.org/officeDocument/2006/relationships/image" Target="../media/image391.png"/><Relationship Id="rId80" Type="http://schemas.openxmlformats.org/officeDocument/2006/relationships/image" Target="../media/image395.png"/><Relationship Id="rId3" Type="http://schemas.openxmlformats.org/officeDocument/2006/relationships/image" Target="../media/image690.svg"/><Relationship Id="rId12" Type="http://schemas.openxmlformats.org/officeDocument/2006/relationships/image" Target="../media/image698.svg"/><Relationship Id="rId17" Type="http://schemas.openxmlformats.org/officeDocument/2006/relationships/image" Target="../media/image361.png"/><Relationship Id="rId25" Type="http://schemas.openxmlformats.org/officeDocument/2006/relationships/image" Target="../media/image366.png"/><Relationship Id="rId33" Type="http://schemas.openxmlformats.org/officeDocument/2006/relationships/image" Target="../media/image718.svg"/><Relationship Id="rId38" Type="http://schemas.openxmlformats.org/officeDocument/2006/relationships/image" Target="../media/image373.png"/><Relationship Id="rId46" Type="http://schemas.openxmlformats.org/officeDocument/2006/relationships/image" Target="../media/image377.png"/><Relationship Id="rId59" Type="http://schemas.openxmlformats.org/officeDocument/2006/relationships/image" Target="../media/image744.svg"/><Relationship Id="rId67" Type="http://schemas.openxmlformats.org/officeDocument/2006/relationships/image" Target="../media/image752.svg"/><Relationship Id="rId20" Type="http://schemas.openxmlformats.org/officeDocument/2006/relationships/image" Target="../media/image706.svg"/><Relationship Id="rId41" Type="http://schemas.openxmlformats.org/officeDocument/2006/relationships/image" Target="../media/image726.svg"/><Relationship Id="rId54" Type="http://schemas.openxmlformats.org/officeDocument/2006/relationships/image" Target="../media/image382.png"/><Relationship Id="rId62" Type="http://schemas.openxmlformats.org/officeDocument/2006/relationships/image" Target="../media/image386.png"/><Relationship Id="rId70" Type="http://schemas.openxmlformats.org/officeDocument/2006/relationships/image" Target="../media/image390.png"/><Relationship Id="rId75" Type="http://schemas.openxmlformats.org/officeDocument/2006/relationships/image" Target="../media/image760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5.png"/><Relationship Id="rId15" Type="http://schemas.openxmlformats.org/officeDocument/2006/relationships/image" Target="../media/image360.png"/><Relationship Id="rId23" Type="http://schemas.openxmlformats.org/officeDocument/2006/relationships/image" Target="../media/image365.png"/><Relationship Id="rId28" Type="http://schemas.openxmlformats.org/officeDocument/2006/relationships/image" Target="../media/image368.png"/><Relationship Id="rId36" Type="http://schemas.openxmlformats.org/officeDocument/2006/relationships/image" Target="../media/image372.png"/><Relationship Id="rId49" Type="http://schemas.openxmlformats.org/officeDocument/2006/relationships/image" Target="../media/image734.svg"/><Relationship Id="rId57" Type="http://schemas.openxmlformats.org/officeDocument/2006/relationships/image" Target="../media/image742.svg"/><Relationship Id="rId10" Type="http://schemas.openxmlformats.org/officeDocument/2006/relationships/image" Target="../media/image696.svg"/><Relationship Id="rId31" Type="http://schemas.openxmlformats.org/officeDocument/2006/relationships/image" Target="../media/image716.svg"/><Relationship Id="rId44" Type="http://schemas.openxmlformats.org/officeDocument/2006/relationships/image" Target="../media/image376.png"/><Relationship Id="rId52" Type="http://schemas.openxmlformats.org/officeDocument/2006/relationships/image" Target="../media/image737.svg"/><Relationship Id="rId60" Type="http://schemas.openxmlformats.org/officeDocument/2006/relationships/image" Target="../media/image385.png"/><Relationship Id="rId65" Type="http://schemas.openxmlformats.org/officeDocument/2006/relationships/image" Target="../media/image750.svg"/><Relationship Id="rId73" Type="http://schemas.openxmlformats.org/officeDocument/2006/relationships/image" Target="../media/image758.svg"/><Relationship Id="rId78" Type="http://schemas.openxmlformats.org/officeDocument/2006/relationships/image" Target="../media/image394.png"/><Relationship Id="rId81" Type="http://schemas.openxmlformats.org/officeDocument/2006/relationships/image" Target="../media/image766.svg"/><Relationship Id="rId4" Type="http://schemas.openxmlformats.org/officeDocument/2006/relationships/image" Target="../media/image354.png"/><Relationship Id="rId9" Type="http://schemas.openxmlformats.org/officeDocument/2006/relationships/image" Target="../media/image357.png"/><Relationship Id="rId13" Type="http://schemas.openxmlformats.org/officeDocument/2006/relationships/image" Target="../media/image359.png"/><Relationship Id="rId18" Type="http://schemas.openxmlformats.org/officeDocument/2006/relationships/image" Target="../media/image704.svg"/><Relationship Id="rId39" Type="http://schemas.openxmlformats.org/officeDocument/2006/relationships/image" Target="../media/image724.svg"/><Relationship Id="rId34" Type="http://schemas.openxmlformats.org/officeDocument/2006/relationships/image" Target="../media/image371.png"/><Relationship Id="rId50" Type="http://schemas.openxmlformats.org/officeDocument/2006/relationships/image" Target="../media/image379.png"/><Relationship Id="rId55" Type="http://schemas.openxmlformats.org/officeDocument/2006/relationships/image" Target="../media/image740.svg"/><Relationship Id="rId76" Type="http://schemas.openxmlformats.org/officeDocument/2006/relationships/image" Target="../media/image393.png"/><Relationship Id="rId7" Type="http://schemas.openxmlformats.org/officeDocument/2006/relationships/image" Target="../media/image356.png"/><Relationship Id="rId71" Type="http://schemas.openxmlformats.org/officeDocument/2006/relationships/image" Target="../media/image756.svg"/><Relationship Id="rId2" Type="http://schemas.openxmlformats.org/officeDocument/2006/relationships/image" Target="../media/image353.png"/><Relationship Id="rId29" Type="http://schemas.openxmlformats.org/officeDocument/2006/relationships/image" Target="../media/image714.svg"/><Relationship Id="rId24" Type="http://schemas.openxmlformats.org/officeDocument/2006/relationships/image" Target="../media/image710.svg"/><Relationship Id="rId40" Type="http://schemas.openxmlformats.org/officeDocument/2006/relationships/image" Target="../media/image374.png"/><Relationship Id="rId45" Type="http://schemas.openxmlformats.org/officeDocument/2006/relationships/image" Target="../media/image730.svg"/><Relationship Id="rId66" Type="http://schemas.openxmlformats.org/officeDocument/2006/relationships/image" Target="../media/image388.png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08.png"/><Relationship Id="rId21" Type="http://schemas.openxmlformats.org/officeDocument/2006/relationships/image" Target="../media/image730.svg"/><Relationship Id="rId42" Type="http://schemas.openxmlformats.org/officeDocument/2006/relationships/image" Target="../media/image415.png"/><Relationship Id="rId47" Type="http://schemas.openxmlformats.org/officeDocument/2006/relationships/image" Target="../media/image418.png"/><Relationship Id="rId63" Type="http://schemas.openxmlformats.org/officeDocument/2006/relationships/image" Target="../media/image427.png"/><Relationship Id="rId68" Type="http://schemas.openxmlformats.org/officeDocument/2006/relationships/image" Target="../media/image430.png"/><Relationship Id="rId84" Type="http://schemas.openxmlformats.org/officeDocument/2006/relationships/image" Target="../media/image438.png"/><Relationship Id="rId89" Type="http://schemas.openxmlformats.org/officeDocument/2006/relationships/image" Target="../media/image836.svg"/><Relationship Id="rId16" Type="http://schemas.openxmlformats.org/officeDocument/2006/relationships/image" Target="../media/image403.png"/><Relationship Id="rId11" Type="http://schemas.openxmlformats.org/officeDocument/2006/relationships/image" Target="../media/image774.svg"/><Relationship Id="rId32" Type="http://schemas.openxmlformats.org/officeDocument/2006/relationships/image" Target="../media/image411.png"/><Relationship Id="rId37" Type="http://schemas.openxmlformats.org/officeDocument/2006/relationships/image" Target="../media/image794.svg"/><Relationship Id="rId53" Type="http://schemas.openxmlformats.org/officeDocument/2006/relationships/image" Target="../media/image421.png"/><Relationship Id="rId58" Type="http://schemas.openxmlformats.org/officeDocument/2006/relationships/image" Target="../media/image710.svg"/><Relationship Id="rId74" Type="http://schemas.openxmlformats.org/officeDocument/2006/relationships/image" Target="../media/image433.png"/><Relationship Id="rId79" Type="http://schemas.openxmlformats.org/officeDocument/2006/relationships/image" Target="../media/image826.svg"/><Relationship Id="rId5" Type="http://schemas.openxmlformats.org/officeDocument/2006/relationships/image" Target="../media/image768.svg"/><Relationship Id="rId90" Type="http://schemas.openxmlformats.org/officeDocument/2006/relationships/image" Target="../media/image441.png"/><Relationship Id="rId95" Type="http://schemas.openxmlformats.org/officeDocument/2006/relationships/image" Target="../media/image734.svg"/><Relationship Id="rId22" Type="http://schemas.openxmlformats.org/officeDocument/2006/relationships/image" Target="../media/image406.png"/><Relationship Id="rId27" Type="http://schemas.openxmlformats.org/officeDocument/2006/relationships/image" Target="../media/image784.svg"/><Relationship Id="rId43" Type="http://schemas.openxmlformats.org/officeDocument/2006/relationships/image" Target="../media/image416.png"/><Relationship Id="rId48" Type="http://schemas.openxmlformats.org/officeDocument/2006/relationships/image" Target="../media/image802.svg"/><Relationship Id="rId64" Type="http://schemas.openxmlformats.org/officeDocument/2006/relationships/image" Target="../media/image428.png"/><Relationship Id="rId69" Type="http://schemas.openxmlformats.org/officeDocument/2006/relationships/image" Target="../media/image816.svg"/><Relationship Id="rId8" Type="http://schemas.openxmlformats.org/officeDocument/2006/relationships/image" Target="../media/image399.png"/><Relationship Id="rId51" Type="http://schemas.openxmlformats.org/officeDocument/2006/relationships/image" Target="../media/image420.png"/><Relationship Id="rId72" Type="http://schemas.openxmlformats.org/officeDocument/2006/relationships/image" Target="../media/image432.png"/><Relationship Id="rId80" Type="http://schemas.openxmlformats.org/officeDocument/2006/relationships/image" Target="../media/image436.png"/><Relationship Id="rId85" Type="http://schemas.openxmlformats.org/officeDocument/2006/relationships/image" Target="../media/image832.svg"/><Relationship Id="rId93" Type="http://schemas.openxmlformats.org/officeDocument/2006/relationships/image" Target="../media/image840.svg"/><Relationship Id="rId3" Type="http://schemas.openxmlformats.org/officeDocument/2006/relationships/image" Target="../media/image692.svg"/><Relationship Id="rId12" Type="http://schemas.openxmlformats.org/officeDocument/2006/relationships/image" Target="../media/image401.png"/><Relationship Id="rId17" Type="http://schemas.openxmlformats.org/officeDocument/2006/relationships/image" Target="../media/image780.svg"/><Relationship Id="rId25" Type="http://schemas.openxmlformats.org/officeDocument/2006/relationships/image" Target="../media/image740.svg"/><Relationship Id="rId33" Type="http://schemas.openxmlformats.org/officeDocument/2006/relationships/image" Target="../media/image790.svg"/><Relationship Id="rId38" Type="http://schemas.openxmlformats.org/officeDocument/2006/relationships/image" Target="../media/image414.png"/><Relationship Id="rId46" Type="http://schemas.openxmlformats.org/officeDocument/2006/relationships/image" Target="../media/image800.svg"/><Relationship Id="rId59" Type="http://schemas.openxmlformats.org/officeDocument/2006/relationships/image" Target="../media/image424.png"/><Relationship Id="rId67" Type="http://schemas.openxmlformats.org/officeDocument/2006/relationships/image" Target="../media/image814.svg"/><Relationship Id="rId20" Type="http://schemas.openxmlformats.org/officeDocument/2006/relationships/image" Target="../media/image405.png"/><Relationship Id="rId41" Type="http://schemas.openxmlformats.org/officeDocument/2006/relationships/image" Target="../media/image732.svg"/><Relationship Id="rId54" Type="http://schemas.openxmlformats.org/officeDocument/2006/relationships/image" Target="../media/image808.svg"/><Relationship Id="rId62" Type="http://schemas.openxmlformats.org/officeDocument/2006/relationships/image" Target="../media/image426.png"/><Relationship Id="rId70" Type="http://schemas.openxmlformats.org/officeDocument/2006/relationships/image" Target="../media/image431.png"/><Relationship Id="rId75" Type="http://schemas.openxmlformats.org/officeDocument/2006/relationships/image" Target="../media/image822.svg"/><Relationship Id="rId83" Type="http://schemas.openxmlformats.org/officeDocument/2006/relationships/image" Target="../media/image830.svg"/><Relationship Id="rId88" Type="http://schemas.openxmlformats.org/officeDocument/2006/relationships/image" Target="../media/image440.png"/><Relationship Id="rId91" Type="http://schemas.openxmlformats.org/officeDocument/2006/relationships/image" Target="../media/image838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8.png"/><Relationship Id="rId15" Type="http://schemas.openxmlformats.org/officeDocument/2006/relationships/image" Target="../media/image778.svg"/><Relationship Id="rId23" Type="http://schemas.openxmlformats.org/officeDocument/2006/relationships/image" Target="../media/image760.svg"/><Relationship Id="rId28" Type="http://schemas.openxmlformats.org/officeDocument/2006/relationships/image" Target="../media/image409.png"/><Relationship Id="rId36" Type="http://schemas.openxmlformats.org/officeDocument/2006/relationships/image" Target="../media/image413.png"/><Relationship Id="rId49" Type="http://schemas.openxmlformats.org/officeDocument/2006/relationships/image" Target="../media/image419.png"/><Relationship Id="rId57" Type="http://schemas.openxmlformats.org/officeDocument/2006/relationships/image" Target="../media/image423.png"/><Relationship Id="rId10" Type="http://schemas.openxmlformats.org/officeDocument/2006/relationships/image" Target="../media/image400.png"/><Relationship Id="rId31" Type="http://schemas.openxmlformats.org/officeDocument/2006/relationships/image" Target="../media/image788.svg"/><Relationship Id="rId44" Type="http://schemas.openxmlformats.org/officeDocument/2006/relationships/image" Target="../media/image798.svg"/><Relationship Id="rId52" Type="http://schemas.openxmlformats.org/officeDocument/2006/relationships/image" Target="../media/image806.svg"/><Relationship Id="rId60" Type="http://schemas.openxmlformats.org/officeDocument/2006/relationships/image" Target="../media/image712.svg"/><Relationship Id="rId65" Type="http://schemas.openxmlformats.org/officeDocument/2006/relationships/image" Target="../media/image812.svg"/><Relationship Id="rId73" Type="http://schemas.openxmlformats.org/officeDocument/2006/relationships/image" Target="../media/image820.svg"/><Relationship Id="rId78" Type="http://schemas.openxmlformats.org/officeDocument/2006/relationships/image" Target="../media/image435.png"/><Relationship Id="rId81" Type="http://schemas.openxmlformats.org/officeDocument/2006/relationships/image" Target="../media/image828.svg"/><Relationship Id="rId86" Type="http://schemas.openxmlformats.org/officeDocument/2006/relationships/image" Target="../media/image439.png"/><Relationship Id="rId94" Type="http://schemas.openxmlformats.org/officeDocument/2006/relationships/image" Target="../media/image443.png"/><Relationship Id="rId4" Type="http://schemas.openxmlformats.org/officeDocument/2006/relationships/image" Target="../media/image397.png"/><Relationship Id="rId9" Type="http://schemas.openxmlformats.org/officeDocument/2006/relationships/image" Target="../media/image772.svg"/><Relationship Id="rId13" Type="http://schemas.openxmlformats.org/officeDocument/2006/relationships/image" Target="../media/image776.svg"/><Relationship Id="rId18" Type="http://schemas.openxmlformats.org/officeDocument/2006/relationships/image" Target="../media/image404.png"/><Relationship Id="rId39" Type="http://schemas.openxmlformats.org/officeDocument/2006/relationships/image" Target="../media/image796.svg"/><Relationship Id="rId34" Type="http://schemas.openxmlformats.org/officeDocument/2006/relationships/image" Target="../media/image412.png"/><Relationship Id="rId50" Type="http://schemas.openxmlformats.org/officeDocument/2006/relationships/image" Target="../media/image804.svg"/><Relationship Id="rId55" Type="http://schemas.openxmlformats.org/officeDocument/2006/relationships/image" Target="../media/image422.png"/><Relationship Id="rId76" Type="http://schemas.openxmlformats.org/officeDocument/2006/relationships/image" Target="../media/image434.png"/><Relationship Id="rId7" Type="http://schemas.openxmlformats.org/officeDocument/2006/relationships/image" Target="../media/image770.svg"/><Relationship Id="rId71" Type="http://schemas.openxmlformats.org/officeDocument/2006/relationships/image" Target="../media/image818.svg"/><Relationship Id="rId92" Type="http://schemas.openxmlformats.org/officeDocument/2006/relationships/image" Target="../media/image442.png"/><Relationship Id="rId2" Type="http://schemas.openxmlformats.org/officeDocument/2006/relationships/image" Target="../media/image396.png"/><Relationship Id="rId29" Type="http://schemas.openxmlformats.org/officeDocument/2006/relationships/image" Target="../media/image786.svg"/><Relationship Id="rId24" Type="http://schemas.openxmlformats.org/officeDocument/2006/relationships/image" Target="../media/image407.png"/><Relationship Id="rId40" Type="http://schemas.openxmlformats.org/officeDocument/2006/relationships/image" Target="../media/image377.png"/><Relationship Id="rId45" Type="http://schemas.openxmlformats.org/officeDocument/2006/relationships/image" Target="../media/image417.png"/><Relationship Id="rId66" Type="http://schemas.openxmlformats.org/officeDocument/2006/relationships/image" Target="../media/image429.png"/><Relationship Id="rId87" Type="http://schemas.openxmlformats.org/officeDocument/2006/relationships/image" Target="../media/image834.svg"/><Relationship Id="rId61" Type="http://schemas.openxmlformats.org/officeDocument/2006/relationships/image" Target="../media/image425.png"/><Relationship Id="rId82" Type="http://schemas.openxmlformats.org/officeDocument/2006/relationships/image" Target="../media/image437.png"/><Relationship Id="rId19" Type="http://schemas.openxmlformats.org/officeDocument/2006/relationships/image" Target="../media/image782.svg"/><Relationship Id="rId14" Type="http://schemas.openxmlformats.org/officeDocument/2006/relationships/image" Target="../media/image402.png"/><Relationship Id="rId30" Type="http://schemas.openxmlformats.org/officeDocument/2006/relationships/image" Target="../media/image410.png"/><Relationship Id="rId35" Type="http://schemas.openxmlformats.org/officeDocument/2006/relationships/image" Target="../media/image792.svg"/><Relationship Id="rId56" Type="http://schemas.openxmlformats.org/officeDocument/2006/relationships/image" Target="../media/image810.svg"/><Relationship Id="rId77" Type="http://schemas.openxmlformats.org/officeDocument/2006/relationships/image" Target="../media/image824.svg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6.png"/><Relationship Id="rId21" Type="http://schemas.openxmlformats.org/officeDocument/2006/relationships/image" Target="../media/image724.svg"/><Relationship Id="rId42" Type="http://schemas.openxmlformats.org/officeDocument/2006/relationships/image" Target="../media/image746.svg"/><Relationship Id="rId47" Type="http://schemas.openxmlformats.org/officeDocument/2006/relationships/image" Target="../media/image388.png"/><Relationship Id="rId63" Type="http://schemas.openxmlformats.org/officeDocument/2006/relationships/image" Target="../media/image445.png"/><Relationship Id="rId68" Type="http://schemas.openxmlformats.org/officeDocument/2006/relationships/image" Target="../media/image449.png"/><Relationship Id="rId84" Type="http://schemas.openxmlformats.org/officeDocument/2006/relationships/image" Target="../media/image457.png"/><Relationship Id="rId89" Type="http://schemas.openxmlformats.org/officeDocument/2006/relationships/image" Target="../media/image792.svg"/><Relationship Id="rId16" Type="http://schemas.openxmlformats.org/officeDocument/2006/relationships/image" Target="../media/image371.png"/><Relationship Id="rId11" Type="http://schemas.openxmlformats.org/officeDocument/2006/relationships/image" Target="../media/image367.png"/><Relationship Id="rId32" Type="http://schemas.openxmlformats.org/officeDocument/2006/relationships/image" Target="../media/image737.svg"/><Relationship Id="rId37" Type="http://schemas.openxmlformats.org/officeDocument/2006/relationships/image" Target="../media/image383.png"/><Relationship Id="rId53" Type="http://schemas.openxmlformats.org/officeDocument/2006/relationships/image" Target="../media/image391.png"/><Relationship Id="rId58" Type="http://schemas.openxmlformats.org/officeDocument/2006/relationships/image" Target="../media/image762.svg"/><Relationship Id="rId74" Type="http://schemas.openxmlformats.org/officeDocument/2006/relationships/image" Target="../media/image452.png"/><Relationship Id="rId79" Type="http://schemas.openxmlformats.org/officeDocument/2006/relationships/image" Target="../media/image778.svg"/><Relationship Id="rId5" Type="http://schemas.openxmlformats.org/officeDocument/2006/relationships/image" Target="../media/image363.png"/><Relationship Id="rId90" Type="http://schemas.openxmlformats.org/officeDocument/2006/relationships/image" Target="../media/image460.png"/><Relationship Id="rId22" Type="http://schemas.openxmlformats.org/officeDocument/2006/relationships/image" Target="../media/image374.png"/><Relationship Id="rId27" Type="http://schemas.openxmlformats.org/officeDocument/2006/relationships/image" Target="../media/image730.svg"/><Relationship Id="rId43" Type="http://schemas.openxmlformats.org/officeDocument/2006/relationships/image" Target="../media/image386.png"/><Relationship Id="rId48" Type="http://schemas.openxmlformats.org/officeDocument/2006/relationships/image" Target="../media/image752.svg"/><Relationship Id="rId64" Type="http://schemas.openxmlformats.org/officeDocument/2006/relationships/image" Target="../media/image446.png"/><Relationship Id="rId69" Type="http://schemas.openxmlformats.org/officeDocument/2006/relationships/image" Target="../media/image790.svg"/><Relationship Id="rId8" Type="http://schemas.openxmlformats.org/officeDocument/2006/relationships/image" Target="../media/image710.svg"/><Relationship Id="rId51" Type="http://schemas.openxmlformats.org/officeDocument/2006/relationships/image" Target="../media/image390.png"/><Relationship Id="rId72" Type="http://schemas.openxmlformats.org/officeDocument/2006/relationships/image" Target="../media/image451.png"/><Relationship Id="rId80" Type="http://schemas.openxmlformats.org/officeDocument/2006/relationships/image" Target="../media/image455.png"/><Relationship Id="rId85" Type="http://schemas.openxmlformats.org/officeDocument/2006/relationships/image" Target="../media/image786.svg"/><Relationship Id="rId93" Type="http://schemas.openxmlformats.org/officeDocument/2006/relationships/image" Target="../media/image796.svg"/><Relationship Id="rId3" Type="http://schemas.openxmlformats.org/officeDocument/2006/relationships/image" Target="../media/image355.png"/><Relationship Id="rId12" Type="http://schemas.openxmlformats.org/officeDocument/2006/relationships/image" Target="../media/image369.png"/><Relationship Id="rId17" Type="http://schemas.openxmlformats.org/officeDocument/2006/relationships/image" Target="../media/image720.svg"/><Relationship Id="rId25" Type="http://schemas.openxmlformats.org/officeDocument/2006/relationships/image" Target="../media/image728.svg"/><Relationship Id="rId33" Type="http://schemas.openxmlformats.org/officeDocument/2006/relationships/image" Target="../media/image353.png"/><Relationship Id="rId38" Type="http://schemas.openxmlformats.org/officeDocument/2006/relationships/image" Target="../media/image742.svg"/><Relationship Id="rId46" Type="http://schemas.openxmlformats.org/officeDocument/2006/relationships/image" Target="../media/image750.svg"/><Relationship Id="rId59" Type="http://schemas.openxmlformats.org/officeDocument/2006/relationships/image" Target="../media/image394.png"/><Relationship Id="rId67" Type="http://schemas.openxmlformats.org/officeDocument/2006/relationships/image" Target="../media/image448.png"/><Relationship Id="rId20" Type="http://schemas.openxmlformats.org/officeDocument/2006/relationships/image" Target="../media/image373.png"/><Relationship Id="rId41" Type="http://schemas.openxmlformats.org/officeDocument/2006/relationships/image" Target="../media/image385.png"/><Relationship Id="rId54" Type="http://schemas.openxmlformats.org/officeDocument/2006/relationships/image" Target="../media/image758.svg"/><Relationship Id="rId62" Type="http://schemas.openxmlformats.org/officeDocument/2006/relationships/image" Target="../media/image766.svg"/><Relationship Id="rId70" Type="http://schemas.openxmlformats.org/officeDocument/2006/relationships/image" Target="../media/image450.png"/><Relationship Id="rId75" Type="http://schemas.openxmlformats.org/officeDocument/2006/relationships/image" Target="../media/image774.svg"/><Relationship Id="rId83" Type="http://schemas.openxmlformats.org/officeDocument/2006/relationships/image" Target="../media/image784.svg"/><Relationship Id="rId88" Type="http://schemas.openxmlformats.org/officeDocument/2006/relationships/image" Target="../media/image459.png"/><Relationship Id="rId91" Type="http://schemas.openxmlformats.org/officeDocument/2006/relationships/image" Target="../media/image732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4.png"/><Relationship Id="rId15" Type="http://schemas.openxmlformats.org/officeDocument/2006/relationships/image" Target="../media/image718.svg"/><Relationship Id="rId23" Type="http://schemas.openxmlformats.org/officeDocument/2006/relationships/image" Target="../media/image726.svg"/><Relationship Id="rId28" Type="http://schemas.openxmlformats.org/officeDocument/2006/relationships/image" Target="../media/image378.png"/><Relationship Id="rId36" Type="http://schemas.openxmlformats.org/officeDocument/2006/relationships/image" Target="../media/image740.svg"/><Relationship Id="rId49" Type="http://schemas.openxmlformats.org/officeDocument/2006/relationships/image" Target="../media/image389.png"/><Relationship Id="rId57" Type="http://schemas.openxmlformats.org/officeDocument/2006/relationships/image" Target="../media/image393.png"/><Relationship Id="rId10" Type="http://schemas.openxmlformats.org/officeDocument/2006/relationships/image" Target="../media/image712.svg"/><Relationship Id="rId31" Type="http://schemas.openxmlformats.org/officeDocument/2006/relationships/image" Target="../media/image380.png"/><Relationship Id="rId44" Type="http://schemas.openxmlformats.org/officeDocument/2006/relationships/image" Target="../media/image748.svg"/><Relationship Id="rId52" Type="http://schemas.openxmlformats.org/officeDocument/2006/relationships/image" Target="../media/image756.svg"/><Relationship Id="rId60" Type="http://schemas.openxmlformats.org/officeDocument/2006/relationships/image" Target="../media/image764.svg"/><Relationship Id="rId65" Type="http://schemas.openxmlformats.org/officeDocument/2006/relationships/image" Target="../media/image447.png"/><Relationship Id="rId73" Type="http://schemas.openxmlformats.org/officeDocument/2006/relationships/image" Target="../media/image772.svg"/><Relationship Id="rId78" Type="http://schemas.openxmlformats.org/officeDocument/2006/relationships/image" Target="../media/image454.png"/><Relationship Id="rId81" Type="http://schemas.openxmlformats.org/officeDocument/2006/relationships/image" Target="../media/image780.svg"/><Relationship Id="rId86" Type="http://schemas.openxmlformats.org/officeDocument/2006/relationships/image" Target="../media/image458.png"/><Relationship Id="rId4" Type="http://schemas.openxmlformats.org/officeDocument/2006/relationships/image" Target="../media/image692.svg"/><Relationship Id="rId9" Type="http://schemas.openxmlformats.org/officeDocument/2006/relationships/image" Target="../media/image366.png"/><Relationship Id="rId13" Type="http://schemas.openxmlformats.org/officeDocument/2006/relationships/image" Target="../media/image716.svg"/><Relationship Id="rId18" Type="http://schemas.openxmlformats.org/officeDocument/2006/relationships/image" Target="../media/image372.png"/><Relationship Id="rId39" Type="http://schemas.openxmlformats.org/officeDocument/2006/relationships/image" Target="../media/image384.png"/><Relationship Id="rId34" Type="http://schemas.openxmlformats.org/officeDocument/2006/relationships/image" Target="../media/image690.svg"/><Relationship Id="rId50" Type="http://schemas.openxmlformats.org/officeDocument/2006/relationships/image" Target="../media/image754.svg"/><Relationship Id="rId55" Type="http://schemas.openxmlformats.org/officeDocument/2006/relationships/image" Target="../media/image392.png"/><Relationship Id="rId76" Type="http://schemas.openxmlformats.org/officeDocument/2006/relationships/image" Target="../media/image453.png"/><Relationship Id="rId7" Type="http://schemas.openxmlformats.org/officeDocument/2006/relationships/image" Target="../media/image365.png"/><Relationship Id="rId71" Type="http://schemas.openxmlformats.org/officeDocument/2006/relationships/image" Target="../media/image770.svg"/><Relationship Id="rId92" Type="http://schemas.openxmlformats.org/officeDocument/2006/relationships/image" Target="../media/image461.png"/><Relationship Id="rId2" Type="http://schemas.openxmlformats.org/officeDocument/2006/relationships/image" Target="../media/image444.png"/><Relationship Id="rId29" Type="http://schemas.openxmlformats.org/officeDocument/2006/relationships/image" Target="../media/image734.svg"/><Relationship Id="rId24" Type="http://schemas.openxmlformats.org/officeDocument/2006/relationships/image" Target="../media/image375.png"/><Relationship Id="rId40" Type="http://schemas.openxmlformats.org/officeDocument/2006/relationships/image" Target="../media/image744.svg"/><Relationship Id="rId45" Type="http://schemas.openxmlformats.org/officeDocument/2006/relationships/image" Target="../media/image387.png"/><Relationship Id="rId66" Type="http://schemas.openxmlformats.org/officeDocument/2006/relationships/image" Target="../media/image782.svg"/><Relationship Id="rId87" Type="http://schemas.openxmlformats.org/officeDocument/2006/relationships/image" Target="../media/image788.svg"/><Relationship Id="rId61" Type="http://schemas.openxmlformats.org/officeDocument/2006/relationships/image" Target="../media/image395.png"/><Relationship Id="rId82" Type="http://schemas.openxmlformats.org/officeDocument/2006/relationships/image" Target="../media/image456.png"/><Relationship Id="rId19" Type="http://schemas.openxmlformats.org/officeDocument/2006/relationships/image" Target="../media/image722.svg"/><Relationship Id="rId14" Type="http://schemas.openxmlformats.org/officeDocument/2006/relationships/image" Target="../media/image370.png"/><Relationship Id="rId30" Type="http://schemas.openxmlformats.org/officeDocument/2006/relationships/image" Target="../media/image379.png"/><Relationship Id="rId35" Type="http://schemas.openxmlformats.org/officeDocument/2006/relationships/image" Target="../media/image382.png"/><Relationship Id="rId56" Type="http://schemas.openxmlformats.org/officeDocument/2006/relationships/image" Target="../media/image760.svg"/><Relationship Id="rId77" Type="http://schemas.openxmlformats.org/officeDocument/2006/relationships/image" Target="../media/image77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DF5B81E-7EFD-4020-A768-CBB730E31F33}"/>
              </a:ext>
            </a:extLst>
          </p:cNvPr>
          <p:cNvSpPr txBox="1">
            <a:spLocks/>
          </p:cNvSpPr>
          <p:nvPr/>
        </p:nvSpPr>
        <p:spPr>
          <a:xfrm>
            <a:off x="373132" y="5317067"/>
            <a:ext cx="5717117" cy="5572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84" indent="-228584" algn="l" defTabSz="914332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1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47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600" b="1">
                <a:solidFill>
                  <a:schemeClr val="bg1"/>
                </a:solidFill>
              </a:rPr>
              <a:t>ФАМИЛИЯ ИМЯ ОТЧЕСТВО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600">
                <a:solidFill>
                  <a:schemeClr val="bg1"/>
                </a:solidFill>
              </a:rPr>
              <a:t>Должность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82F00C0-01E2-4D60-9F5A-E3339324841C}"/>
              </a:ext>
            </a:extLst>
          </p:cNvPr>
          <p:cNvSpPr txBox="1">
            <a:spLocks/>
          </p:cNvSpPr>
          <p:nvPr/>
        </p:nvSpPr>
        <p:spPr>
          <a:xfrm>
            <a:off x="375398" y="6033271"/>
            <a:ext cx="5717117" cy="4847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84" indent="-228584" algn="l" defTabSz="914332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1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47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>
                <a:solidFill>
                  <a:schemeClr val="bg1"/>
                </a:solidFill>
              </a:rPr>
              <a:t>июль 2023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9D5BCC4-2AAB-4890-BEEB-1B4BC7581BE6}"/>
              </a:ext>
            </a:extLst>
          </p:cNvPr>
          <p:cNvSpPr txBox="1">
            <a:spLocks/>
          </p:cNvSpPr>
          <p:nvPr/>
        </p:nvSpPr>
        <p:spPr>
          <a:xfrm>
            <a:off x="358145" y="2312365"/>
            <a:ext cx="5864898" cy="2233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3000" b="1"/>
              <a:t>Название презентации</a:t>
            </a:r>
            <a:endParaRPr lang="ru-RU" sz="3000" b="1" dirty="0"/>
          </a:p>
        </p:txBody>
      </p:sp>
    </p:spTree>
    <p:extLst>
      <p:ext uri="{BB962C8B-B14F-4D97-AF65-F5344CB8AC3E}">
        <p14:creationId xmlns:p14="http://schemas.microsoft.com/office/powerpoint/2010/main" val="137836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012AB-030D-4054-8F7E-ECA3FFD7F19B}"/>
              </a:ext>
            </a:extLst>
          </p:cNvPr>
          <p:cNvSpPr txBox="1">
            <a:spLocks/>
          </p:cNvSpPr>
          <p:nvPr/>
        </p:nvSpPr>
        <p:spPr>
          <a:xfrm>
            <a:off x="358145" y="2312365"/>
            <a:ext cx="5864898" cy="2233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3000" b="1"/>
              <a:t>Название раздела</a:t>
            </a:r>
            <a:endParaRPr lang="ru-RU" sz="3000" b="1" dirty="0"/>
          </a:p>
        </p:txBody>
      </p:sp>
    </p:spTree>
    <p:extLst>
      <p:ext uri="{BB962C8B-B14F-4D97-AF65-F5344CB8AC3E}">
        <p14:creationId xmlns:p14="http://schemas.microsoft.com/office/powerpoint/2010/main" val="428748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9CD998B-C01F-4EA7-B01C-6723D57404E8}"/>
              </a:ext>
            </a:extLst>
          </p:cNvPr>
          <p:cNvSpPr txBox="1">
            <a:spLocks/>
          </p:cNvSpPr>
          <p:nvPr/>
        </p:nvSpPr>
        <p:spPr>
          <a:xfrm>
            <a:off x="370391" y="2029681"/>
            <a:ext cx="6202363" cy="16732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3733" b="1">
                <a:solidFill>
                  <a:schemeClr val="bg2"/>
                </a:solidFill>
              </a:rPr>
              <a:t>Спасибо за внимание!</a:t>
            </a:r>
            <a:endParaRPr lang="ru-RU" sz="3733" b="1" dirty="0">
              <a:solidFill>
                <a:schemeClr val="bg2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831BD4-BAE8-FF68-F397-4F1E961DB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86975" y="4169737"/>
            <a:ext cx="2984597" cy="169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98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8" name="Object 2"/>
          <p:cNvGraphicFramePr/>
          <p:nvPr>
            <p:extLst>
              <p:ext uri="{D42A27DB-BD31-4B8C-83A1-F6EECF244321}">
                <p14:modId xmlns:p14="http://schemas.microsoft.com/office/powerpoint/2010/main" val="3706040380"/>
              </p:ext>
            </p:extLst>
          </p:nvPr>
        </p:nvGraphicFramePr>
        <p:xfrm>
          <a:off x="2382240" y="940098"/>
          <a:ext cx="480" cy="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r:id="rId4" imgW="0" imgH="0" progId="">
                  <p:embed/>
                </p:oleObj>
              </mc:Choice>
              <mc:Fallback>
                <p:oleObj r:id="rId4" imgW="0" imgH="0" progId="">
                  <p:embed/>
                  <p:pic>
                    <p:nvPicPr>
                      <p:cNvPr id="258" name="Object 2"/>
                      <p:cNvPicPr/>
                      <p:nvPr/>
                    </p:nvPicPr>
                    <p:blipFill>
                      <a:blip r:embed="rId5"/>
                      <a:stretch/>
                    </p:blipFill>
                    <p:spPr>
                      <a:xfrm>
                        <a:off x="2382240" y="940098"/>
                        <a:ext cx="480" cy="480"/>
                      </a:xfrm>
                      <a:prstGeom prst="rect">
                        <a:avLst/>
                      </a:prstGeom>
                      <a:ln w="0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962025" y="6"/>
            <a:ext cx="10534651" cy="838199"/>
          </a:xfrm>
          <a:noFill/>
          <a:ln w="0">
            <a:noFill/>
          </a:ln>
        </p:spPr>
        <p:txBody>
          <a:bodyPr vert="horz" lIns="120000" tIns="60000" rIns="120000" bIns="60000" rtlCol="0" anchor="ctr">
            <a:noAutofit/>
          </a:bodyPr>
          <a:lstStyle/>
          <a:p>
            <a:r>
              <a:rPr lang="uk-UA"/>
              <a:t>Заголовок</a:t>
            </a:r>
            <a:endParaRPr lang="ru-RU" dirty="0"/>
          </a:p>
        </p:txBody>
      </p:sp>
      <p:sp>
        <p:nvSpPr>
          <p:cNvPr id="262" name="Скругленный прямоугольник 27"/>
          <p:cNvSpPr/>
          <p:nvPr/>
        </p:nvSpPr>
        <p:spPr>
          <a:xfrm>
            <a:off x="400800" y="1387458"/>
            <a:ext cx="5182560" cy="4895040"/>
          </a:xfrm>
          <a:prstGeom prst="roundRect">
            <a:avLst>
              <a:gd name="adj" fmla="val 4006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Overflow="overflow" horzOverflow="overflow" lIns="96960" tIns="48480" rIns="96960" bIns="48480" numCol="1" spc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747" spc="-1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lang="ru-RU" sz="747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21A6D41-A19C-4895-A636-E425D9626B37}"/>
              </a:ext>
            </a:extLst>
          </p:cNvPr>
          <p:cNvGrpSpPr/>
          <p:nvPr/>
        </p:nvGrpSpPr>
        <p:grpSpPr>
          <a:xfrm>
            <a:off x="716880" y="988578"/>
            <a:ext cx="4550400" cy="684000"/>
            <a:chOff x="648000" y="680040"/>
            <a:chExt cx="3412800" cy="513000"/>
          </a:xfrm>
        </p:grpSpPr>
        <p:sp>
          <p:nvSpPr>
            <p:cNvPr id="263" name="Скругленный прямоугольник 28"/>
            <p:cNvSpPr/>
            <p:nvPr/>
          </p:nvSpPr>
          <p:spPr>
            <a:xfrm>
              <a:off x="648000" y="680040"/>
              <a:ext cx="3412800" cy="513000"/>
            </a:xfrm>
            <a:prstGeom prst="roundRect">
              <a:avLst>
                <a:gd name="adj" fmla="val 16667"/>
              </a:avLst>
            </a:prstGeom>
            <a:solidFill>
              <a:srgbClr val="1890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0000" tIns="60000" rIns="120000" bIns="60000" anchor="ctr">
              <a:noAutofit/>
            </a:bodyPr>
            <a:lstStyle/>
            <a:p>
              <a:pPr algn="ctr"/>
              <a:r>
                <a:rPr lang="ru-RU" sz="1600" b="1" spc="-1">
                  <a:solidFill>
                    <a:srgbClr val="FFFFFF"/>
                  </a:solidFill>
                  <a:latin typeface="Arial"/>
                  <a:ea typeface="Times New Roman"/>
                </a:rPr>
                <a:t>ДОСТИГНУТЫЙ РЕЗУЛЬТАТ</a:t>
              </a:r>
              <a:endParaRPr lang="ru-RU" sz="1600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264" name="Graphic 381"/>
            <p:cNvPicPr/>
            <p:nvPr/>
          </p:nvPicPr>
          <p:blipFill>
            <a:blip r:embed="rId6"/>
            <a:stretch/>
          </p:blipFill>
          <p:spPr>
            <a:xfrm>
              <a:off x="801000" y="755460"/>
              <a:ext cx="302040" cy="362160"/>
            </a:xfrm>
            <a:prstGeom prst="rect">
              <a:avLst/>
            </a:prstGeom>
            <a:ln w="0">
              <a:noFill/>
            </a:ln>
            <a:effectLst/>
          </p:spPr>
        </p:pic>
      </p:grpSp>
      <p:sp>
        <p:nvSpPr>
          <p:cNvPr id="265" name="Скругленный прямоугольник 30"/>
          <p:cNvSpPr/>
          <p:nvPr/>
        </p:nvSpPr>
        <p:spPr>
          <a:xfrm>
            <a:off x="6630720" y="1398978"/>
            <a:ext cx="5182560" cy="4895040"/>
          </a:xfrm>
          <a:prstGeom prst="roundRect">
            <a:avLst>
              <a:gd name="adj" fmla="val 359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tx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vertOverflow="overflow" horzOverflow="overflow" lIns="96960" tIns="48480" rIns="96960" bIns="48480" numCol="1" spcCol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747" spc="-1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endParaRPr lang="ru-RU" sz="747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652493F-F98A-4E00-9427-0ABEBC234D7B}"/>
              </a:ext>
            </a:extLst>
          </p:cNvPr>
          <p:cNvGrpSpPr/>
          <p:nvPr/>
        </p:nvGrpSpPr>
        <p:grpSpPr>
          <a:xfrm>
            <a:off x="7002720" y="988578"/>
            <a:ext cx="4438560" cy="684000"/>
            <a:chOff x="5207040" y="680040"/>
            <a:chExt cx="3328920" cy="513000"/>
          </a:xfrm>
        </p:grpSpPr>
        <p:sp>
          <p:nvSpPr>
            <p:cNvPr id="266" name="Скругленный прямоугольник 31"/>
            <p:cNvSpPr/>
            <p:nvPr/>
          </p:nvSpPr>
          <p:spPr>
            <a:xfrm>
              <a:off x="5207040" y="680040"/>
              <a:ext cx="3328920" cy="513000"/>
            </a:xfrm>
            <a:prstGeom prst="roundRect">
              <a:avLst>
                <a:gd name="adj" fmla="val 16667"/>
              </a:avLst>
            </a:prstGeom>
            <a:solidFill>
              <a:srgbClr val="1890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0000" tIns="60000" rIns="120000" bIns="60000" anchor="ctr">
              <a:noAutofit/>
            </a:bodyPr>
            <a:lstStyle/>
            <a:p>
              <a:pPr algn="ctr"/>
              <a:r>
                <a:rPr lang="ru-RU" sz="1600" b="1" spc="-1">
                  <a:solidFill>
                    <a:srgbClr val="FFFFFF"/>
                  </a:solidFill>
                  <a:latin typeface="Arial"/>
                  <a:ea typeface="Times New Roman"/>
                </a:rPr>
                <a:t>ЗНАЧИМЫЙ ЭФФЕКТ</a:t>
              </a:r>
              <a:endParaRPr lang="ru-RU" sz="1600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267" name="Graphic 267"/>
            <p:cNvPicPr/>
            <p:nvPr/>
          </p:nvPicPr>
          <p:blipFill>
            <a:blip r:embed="rId7"/>
            <a:stretch/>
          </p:blipFill>
          <p:spPr>
            <a:xfrm>
              <a:off x="5394239" y="774900"/>
              <a:ext cx="324277" cy="323280"/>
            </a:xfrm>
            <a:prstGeom prst="rect">
              <a:avLst/>
            </a:prstGeom>
            <a:ln w="0">
              <a:noFill/>
            </a:ln>
            <a:effectLst/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8CDD4E6-0C07-4694-8A69-4C2E8560243F}"/>
              </a:ext>
            </a:extLst>
          </p:cNvPr>
          <p:cNvGrpSpPr/>
          <p:nvPr/>
        </p:nvGrpSpPr>
        <p:grpSpPr>
          <a:xfrm>
            <a:off x="546184" y="1998420"/>
            <a:ext cx="11303464" cy="432000"/>
            <a:chOff x="546184" y="1916562"/>
            <a:chExt cx="11303464" cy="432000"/>
          </a:xfrm>
        </p:grpSpPr>
        <p:sp>
          <p:nvSpPr>
            <p:cNvPr id="270" name="Прямоугольник 36"/>
            <p:cNvSpPr/>
            <p:nvPr/>
          </p:nvSpPr>
          <p:spPr>
            <a:xfrm>
              <a:off x="1043520" y="1948866"/>
              <a:ext cx="4417440" cy="36739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20000" tIns="60000" rIns="120000" bIns="60000" anchor="t">
              <a:spAutoFit/>
            </a:bodyPr>
            <a:lstStyle/>
            <a:p>
              <a:pPr>
                <a:spcAft>
                  <a:spcPts val="1335"/>
                </a:spcAft>
              </a:pPr>
              <a:r>
                <a:rPr lang="uk-UA" sz="1600" b="1" spc="-1">
                  <a:solidFill>
                    <a:srgbClr val="008CFF"/>
                  </a:solidFill>
                  <a:latin typeface="Arial"/>
                  <a:ea typeface="DejaVu Sans"/>
                </a:rPr>
                <a:t>Информация </a:t>
              </a:r>
              <a:r>
                <a:rPr lang="uk-UA" sz="1600" spc="-1">
                  <a:solidFill>
                    <a:srgbClr val="000000"/>
                  </a:solidFill>
                  <a:latin typeface="Arial"/>
                  <a:ea typeface="DejaVu Sans"/>
                </a:rPr>
                <a:t>один</a:t>
              </a:r>
              <a:endParaRPr lang="ru-RU" sz="1600" spc="-1" dirty="0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271" name="Graphic 29"/>
            <p:cNvPicPr/>
            <p:nvPr/>
          </p:nvPicPr>
          <p:blipFill>
            <a:blip r:embed="rId8"/>
            <a:stretch/>
          </p:blipFill>
          <p:spPr>
            <a:xfrm>
              <a:off x="546184" y="1949682"/>
              <a:ext cx="373440" cy="365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72" name="Прямоугольник 38"/>
            <p:cNvSpPr/>
            <p:nvPr/>
          </p:nvSpPr>
          <p:spPr>
            <a:xfrm>
              <a:off x="6849968" y="1948866"/>
              <a:ext cx="4999680" cy="36739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20000" tIns="60000" rIns="120000" bIns="60000" anchor="t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600" spc="-1">
                  <a:solidFill>
                    <a:srgbClr val="39505E"/>
                  </a:solidFill>
                  <a:latin typeface="Arial"/>
                  <a:ea typeface="DejaVu Sans"/>
                </a:rPr>
                <a:t>Информация </a:t>
              </a:r>
              <a:r>
                <a:rPr lang="ru-RU" sz="1600" b="1" spc="-1">
                  <a:solidFill>
                    <a:schemeClr val="tx2"/>
                  </a:solidFill>
                  <a:latin typeface="Arial"/>
                  <a:ea typeface="DejaVu Sans"/>
                </a:rPr>
                <a:t>два</a:t>
              </a:r>
              <a:endParaRPr lang="ru-RU" sz="1600" b="1" spc="-1">
                <a:solidFill>
                  <a:schemeClr val="tx2"/>
                </a:solidFill>
                <a:latin typeface="Arial"/>
              </a:endParaRPr>
            </a:p>
          </p:txBody>
        </p:sp>
        <p:sp>
          <p:nvSpPr>
            <p:cNvPr id="273" name="Стрелка вправо 39"/>
            <p:cNvSpPr/>
            <p:nvPr/>
          </p:nvSpPr>
          <p:spPr>
            <a:xfrm>
              <a:off x="5633760" y="1916562"/>
              <a:ext cx="960592" cy="432000"/>
            </a:xfrm>
            <a:prstGeom prst="rightArrow">
              <a:avLst>
                <a:gd name="adj1" fmla="val 50000"/>
                <a:gd name="adj2" fmla="val 50000"/>
              </a:avLst>
            </a:prstGeom>
            <a:gradFill rotWithShape="0">
              <a:gsLst>
                <a:gs pos="0">
                  <a:srgbClr val="FFFFFF"/>
                </a:gs>
                <a:gs pos="55300">
                  <a:srgbClr val="00B0F0"/>
                </a:gs>
                <a:gs pos="100000">
                  <a:schemeClr val="tx2"/>
                </a:gs>
              </a:gsLst>
              <a:lin ang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0000" tIns="216000" rIns="120000" bIns="216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ru-RU" sz="1252" spc="-1">
                <a:solidFill>
                  <a:srgbClr val="CCE8FF"/>
                </a:solidFill>
                <a:latin typeface="Arial"/>
                <a:ea typeface="DejaVu Sans"/>
              </a:endParaRPr>
            </a:p>
          </p:txBody>
        </p:sp>
      </p:grpSp>
      <p:sp>
        <p:nvSpPr>
          <p:cNvPr id="280" name="Прямоугольник 50"/>
          <p:cNvSpPr/>
          <p:nvPr/>
        </p:nvSpPr>
        <p:spPr>
          <a:xfrm>
            <a:off x="1044480" y="4372098"/>
            <a:ext cx="4552320" cy="36739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0000" tIns="60000" rIns="120000" bIns="60000" anchor="t">
            <a:spAutoFit/>
          </a:bodyPr>
          <a:lstStyle/>
          <a:p>
            <a:pPr algn="ctr">
              <a:lnSpc>
                <a:spcPct val="100000"/>
              </a:lnSpc>
            </a:pPr>
            <a:endParaRPr lang="ru-RU" sz="1600" spc="-1">
              <a:solidFill>
                <a:srgbClr val="333333"/>
              </a:solidFill>
              <a:latin typeface="Arial"/>
              <a:ea typeface="DejaVu Sans"/>
            </a:endParaRPr>
          </a:p>
        </p:txBody>
      </p:sp>
      <p:sp>
        <p:nvSpPr>
          <p:cNvPr id="286" name="Прямоугольник 76"/>
          <p:cNvSpPr/>
          <p:nvPr/>
        </p:nvSpPr>
        <p:spPr>
          <a:xfrm>
            <a:off x="6936000" y="5555778"/>
            <a:ext cx="4438560" cy="36739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20000" tIns="60000" rIns="120000" bIns="60000" anchor="t">
            <a:spAutoFit/>
          </a:bodyPr>
          <a:lstStyle/>
          <a:p>
            <a:pPr algn="ctr">
              <a:lnSpc>
                <a:spcPct val="100000"/>
              </a:lnSpc>
            </a:pPr>
            <a:endParaRPr lang="ru-RU" sz="1600" b="1" spc="-1">
              <a:solidFill>
                <a:srgbClr val="008CFF"/>
              </a:solidFill>
              <a:latin typeface="Arial"/>
              <a:ea typeface="DejaVu San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7FD914-E266-4DEB-9D32-20E48E0F11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4</a:t>
            </a:fld>
            <a:endParaRPr lang="ru-RU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70D7D13-103C-461F-A538-F7D86584B58A}"/>
              </a:ext>
            </a:extLst>
          </p:cNvPr>
          <p:cNvGrpSpPr/>
          <p:nvPr/>
        </p:nvGrpSpPr>
        <p:grpSpPr>
          <a:xfrm>
            <a:off x="546184" y="3086841"/>
            <a:ext cx="11303464" cy="432000"/>
            <a:chOff x="546184" y="2991843"/>
            <a:chExt cx="11303464" cy="432000"/>
          </a:xfrm>
        </p:grpSpPr>
        <p:sp>
          <p:nvSpPr>
            <p:cNvPr id="31" name="Прямоугольник 36">
              <a:extLst>
                <a:ext uri="{FF2B5EF4-FFF2-40B4-BE49-F238E27FC236}">
                  <a16:creationId xmlns:a16="http://schemas.microsoft.com/office/drawing/2014/main" id="{33CDC904-695F-48A2-80A8-BEF2A6B028F8}"/>
                </a:ext>
              </a:extLst>
            </p:cNvPr>
            <p:cNvSpPr/>
            <p:nvPr/>
          </p:nvSpPr>
          <p:spPr>
            <a:xfrm>
              <a:off x="1043520" y="3024147"/>
              <a:ext cx="4417440" cy="36739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20000" tIns="60000" rIns="120000" bIns="60000" anchor="t">
              <a:spAutoFit/>
            </a:bodyPr>
            <a:lstStyle/>
            <a:p>
              <a:pPr>
                <a:spcAft>
                  <a:spcPts val="1335"/>
                </a:spcAft>
              </a:pPr>
              <a:r>
                <a:rPr lang="uk-UA" sz="1600" b="1" spc="-1">
                  <a:solidFill>
                    <a:srgbClr val="008CFF"/>
                  </a:solidFill>
                  <a:latin typeface="Arial"/>
                  <a:ea typeface="DejaVu Sans"/>
                </a:rPr>
                <a:t>Информация </a:t>
              </a:r>
              <a:r>
                <a:rPr lang="uk-UA" sz="1600" spc="-1">
                  <a:solidFill>
                    <a:srgbClr val="000000"/>
                  </a:solidFill>
                  <a:latin typeface="Arial"/>
                  <a:ea typeface="DejaVu Sans"/>
                </a:rPr>
                <a:t>один</a:t>
              </a:r>
              <a:endParaRPr lang="ru-RU" sz="1600" spc="-1" dirty="0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32" name="Graphic 29">
              <a:extLst>
                <a:ext uri="{FF2B5EF4-FFF2-40B4-BE49-F238E27FC236}">
                  <a16:creationId xmlns:a16="http://schemas.microsoft.com/office/drawing/2014/main" id="{F8B9F34D-7B83-461A-B24F-FFC605D7AB8F}"/>
                </a:ext>
              </a:extLst>
            </p:cNvPr>
            <p:cNvPicPr/>
            <p:nvPr/>
          </p:nvPicPr>
          <p:blipFill>
            <a:blip r:embed="rId8"/>
            <a:stretch/>
          </p:blipFill>
          <p:spPr>
            <a:xfrm>
              <a:off x="546184" y="3024963"/>
              <a:ext cx="373440" cy="365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3" name="Прямоугольник 38">
              <a:extLst>
                <a:ext uri="{FF2B5EF4-FFF2-40B4-BE49-F238E27FC236}">
                  <a16:creationId xmlns:a16="http://schemas.microsoft.com/office/drawing/2014/main" id="{14029AA4-C527-46DF-A062-CE8AAE26B963}"/>
                </a:ext>
              </a:extLst>
            </p:cNvPr>
            <p:cNvSpPr/>
            <p:nvPr/>
          </p:nvSpPr>
          <p:spPr>
            <a:xfrm>
              <a:off x="6849968" y="3024147"/>
              <a:ext cx="4999680" cy="36739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20000" tIns="60000" rIns="120000" bIns="60000" anchor="t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600" spc="-1">
                  <a:solidFill>
                    <a:srgbClr val="39505E"/>
                  </a:solidFill>
                  <a:latin typeface="Arial"/>
                  <a:ea typeface="DejaVu Sans"/>
                </a:rPr>
                <a:t>Информация </a:t>
              </a:r>
              <a:r>
                <a:rPr lang="ru-RU" sz="1600" b="1" spc="-1">
                  <a:solidFill>
                    <a:schemeClr val="tx2"/>
                  </a:solidFill>
                  <a:latin typeface="Arial"/>
                  <a:ea typeface="DejaVu Sans"/>
                </a:rPr>
                <a:t>два</a:t>
              </a:r>
              <a:endParaRPr lang="ru-RU" sz="1600" b="1" spc="-1">
                <a:solidFill>
                  <a:schemeClr val="tx2"/>
                </a:solidFill>
                <a:latin typeface="Arial"/>
              </a:endParaRPr>
            </a:p>
          </p:txBody>
        </p:sp>
        <p:sp>
          <p:nvSpPr>
            <p:cNvPr id="34" name="Стрелка вправо 39">
              <a:extLst>
                <a:ext uri="{FF2B5EF4-FFF2-40B4-BE49-F238E27FC236}">
                  <a16:creationId xmlns:a16="http://schemas.microsoft.com/office/drawing/2014/main" id="{C46D3CA1-DBC6-4589-9A0A-ED1B4D26F714}"/>
                </a:ext>
              </a:extLst>
            </p:cNvPr>
            <p:cNvSpPr/>
            <p:nvPr/>
          </p:nvSpPr>
          <p:spPr>
            <a:xfrm>
              <a:off x="5633760" y="2991843"/>
              <a:ext cx="960592" cy="432000"/>
            </a:xfrm>
            <a:prstGeom prst="rightArrow">
              <a:avLst>
                <a:gd name="adj1" fmla="val 50000"/>
                <a:gd name="adj2" fmla="val 50000"/>
              </a:avLst>
            </a:prstGeom>
            <a:gradFill rotWithShape="0">
              <a:gsLst>
                <a:gs pos="0">
                  <a:srgbClr val="FFFFFF"/>
                </a:gs>
                <a:gs pos="55300">
                  <a:srgbClr val="00B0F0"/>
                </a:gs>
                <a:gs pos="100000">
                  <a:schemeClr val="tx2"/>
                </a:gs>
              </a:gsLst>
              <a:lin ang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0000" tIns="216000" rIns="120000" bIns="216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ru-RU" sz="1252" spc="-1">
                <a:solidFill>
                  <a:srgbClr val="CCE8FF"/>
                </a:solidFill>
                <a:latin typeface="Arial"/>
                <a:ea typeface="DejaVu San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FBABCA9-169F-4DD0-AB3D-33A3BB9898FE}"/>
              </a:ext>
            </a:extLst>
          </p:cNvPr>
          <p:cNvGrpSpPr/>
          <p:nvPr/>
        </p:nvGrpSpPr>
        <p:grpSpPr>
          <a:xfrm>
            <a:off x="546184" y="4175262"/>
            <a:ext cx="11303464" cy="432000"/>
            <a:chOff x="546184" y="4109742"/>
            <a:chExt cx="11303464" cy="432000"/>
          </a:xfrm>
        </p:grpSpPr>
        <p:sp>
          <p:nvSpPr>
            <p:cNvPr id="39" name="Прямоугольник 36">
              <a:extLst>
                <a:ext uri="{FF2B5EF4-FFF2-40B4-BE49-F238E27FC236}">
                  <a16:creationId xmlns:a16="http://schemas.microsoft.com/office/drawing/2014/main" id="{38CD5A0B-CA70-4809-8B9C-A80937559BF0}"/>
                </a:ext>
              </a:extLst>
            </p:cNvPr>
            <p:cNvSpPr/>
            <p:nvPr/>
          </p:nvSpPr>
          <p:spPr>
            <a:xfrm>
              <a:off x="1043520" y="4142046"/>
              <a:ext cx="4417440" cy="36739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20000" tIns="60000" rIns="120000" bIns="60000" anchor="t">
              <a:spAutoFit/>
            </a:bodyPr>
            <a:lstStyle/>
            <a:p>
              <a:pPr>
                <a:spcAft>
                  <a:spcPts val="1335"/>
                </a:spcAft>
              </a:pPr>
              <a:r>
                <a:rPr lang="uk-UA" sz="1600" b="1" spc="-1">
                  <a:solidFill>
                    <a:srgbClr val="008CFF"/>
                  </a:solidFill>
                  <a:latin typeface="Arial"/>
                  <a:ea typeface="DejaVu Sans"/>
                </a:rPr>
                <a:t>Информация </a:t>
              </a:r>
              <a:r>
                <a:rPr lang="uk-UA" sz="1600" spc="-1">
                  <a:solidFill>
                    <a:srgbClr val="000000"/>
                  </a:solidFill>
                  <a:latin typeface="Arial"/>
                  <a:ea typeface="DejaVu Sans"/>
                </a:rPr>
                <a:t>один</a:t>
              </a:r>
              <a:endParaRPr lang="ru-RU" sz="1600" spc="-1" dirty="0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0" name="Graphic 29">
              <a:extLst>
                <a:ext uri="{FF2B5EF4-FFF2-40B4-BE49-F238E27FC236}">
                  <a16:creationId xmlns:a16="http://schemas.microsoft.com/office/drawing/2014/main" id="{D987B871-26C2-459A-A30C-3382CE3FDA1D}"/>
                </a:ext>
              </a:extLst>
            </p:cNvPr>
            <p:cNvPicPr/>
            <p:nvPr/>
          </p:nvPicPr>
          <p:blipFill>
            <a:blip r:embed="rId8"/>
            <a:stretch/>
          </p:blipFill>
          <p:spPr>
            <a:xfrm>
              <a:off x="546184" y="4142862"/>
              <a:ext cx="373440" cy="365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1" name="Прямоугольник 38">
              <a:extLst>
                <a:ext uri="{FF2B5EF4-FFF2-40B4-BE49-F238E27FC236}">
                  <a16:creationId xmlns:a16="http://schemas.microsoft.com/office/drawing/2014/main" id="{4270945D-B07F-47A3-B4D0-08DBCE587CCC}"/>
                </a:ext>
              </a:extLst>
            </p:cNvPr>
            <p:cNvSpPr/>
            <p:nvPr/>
          </p:nvSpPr>
          <p:spPr>
            <a:xfrm>
              <a:off x="6849968" y="4142046"/>
              <a:ext cx="4999680" cy="36739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20000" tIns="60000" rIns="120000" bIns="60000" anchor="t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600" spc="-1">
                  <a:solidFill>
                    <a:srgbClr val="39505E"/>
                  </a:solidFill>
                  <a:latin typeface="Arial"/>
                  <a:ea typeface="DejaVu Sans"/>
                </a:rPr>
                <a:t>Информация </a:t>
              </a:r>
              <a:r>
                <a:rPr lang="ru-RU" sz="1600" b="1" spc="-1">
                  <a:solidFill>
                    <a:schemeClr val="tx2"/>
                  </a:solidFill>
                  <a:latin typeface="Arial"/>
                  <a:ea typeface="DejaVu Sans"/>
                </a:rPr>
                <a:t>два</a:t>
              </a:r>
              <a:endParaRPr lang="ru-RU" sz="1600" b="1" spc="-1">
                <a:solidFill>
                  <a:schemeClr val="tx2"/>
                </a:solidFill>
                <a:latin typeface="Arial"/>
              </a:endParaRPr>
            </a:p>
          </p:txBody>
        </p:sp>
        <p:sp>
          <p:nvSpPr>
            <p:cNvPr id="42" name="Стрелка вправо 39">
              <a:extLst>
                <a:ext uri="{FF2B5EF4-FFF2-40B4-BE49-F238E27FC236}">
                  <a16:creationId xmlns:a16="http://schemas.microsoft.com/office/drawing/2014/main" id="{3E1B0212-50CC-4255-8C01-29311B6535BF}"/>
                </a:ext>
              </a:extLst>
            </p:cNvPr>
            <p:cNvSpPr/>
            <p:nvPr/>
          </p:nvSpPr>
          <p:spPr>
            <a:xfrm>
              <a:off x="5633760" y="4109742"/>
              <a:ext cx="960592" cy="432000"/>
            </a:xfrm>
            <a:prstGeom prst="rightArrow">
              <a:avLst>
                <a:gd name="adj1" fmla="val 50000"/>
                <a:gd name="adj2" fmla="val 50000"/>
              </a:avLst>
            </a:prstGeom>
            <a:gradFill rotWithShape="0">
              <a:gsLst>
                <a:gs pos="0">
                  <a:srgbClr val="FFFFFF"/>
                </a:gs>
                <a:gs pos="55300">
                  <a:srgbClr val="00B0F0"/>
                </a:gs>
                <a:gs pos="100000">
                  <a:schemeClr val="tx2"/>
                </a:gs>
              </a:gsLst>
              <a:lin ang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0000" tIns="216000" rIns="120000" bIns="216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ru-RU" sz="1252" spc="-1">
                <a:solidFill>
                  <a:srgbClr val="CCE8FF"/>
                </a:solidFill>
                <a:latin typeface="Arial"/>
                <a:ea typeface="DejaVu San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620C8CB-0333-4EE7-9F00-B72609BE0F75}"/>
              </a:ext>
            </a:extLst>
          </p:cNvPr>
          <p:cNvGrpSpPr/>
          <p:nvPr/>
        </p:nvGrpSpPr>
        <p:grpSpPr>
          <a:xfrm>
            <a:off x="546184" y="5263682"/>
            <a:ext cx="11303464" cy="432000"/>
            <a:chOff x="546184" y="5181824"/>
            <a:chExt cx="11303464" cy="432000"/>
          </a:xfrm>
        </p:grpSpPr>
        <p:sp>
          <p:nvSpPr>
            <p:cNvPr id="43" name="Прямоугольник 36">
              <a:extLst>
                <a:ext uri="{FF2B5EF4-FFF2-40B4-BE49-F238E27FC236}">
                  <a16:creationId xmlns:a16="http://schemas.microsoft.com/office/drawing/2014/main" id="{46363944-8E51-4C31-A5E0-E57196EC8A6F}"/>
                </a:ext>
              </a:extLst>
            </p:cNvPr>
            <p:cNvSpPr/>
            <p:nvPr/>
          </p:nvSpPr>
          <p:spPr>
            <a:xfrm>
              <a:off x="1043520" y="5214128"/>
              <a:ext cx="4417440" cy="36739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20000" tIns="60000" rIns="120000" bIns="60000" anchor="t">
              <a:spAutoFit/>
            </a:bodyPr>
            <a:lstStyle/>
            <a:p>
              <a:pPr>
                <a:spcAft>
                  <a:spcPts val="1335"/>
                </a:spcAft>
              </a:pPr>
              <a:r>
                <a:rPr lang="uk-UA" sz="1600" b="1" spc="-1">
                  <a:solidFill>
                    <a:srgbClr val="008CFF"/>
                  </a:solidFill>
                  <a:latin typeface="Arial"/>
                  <a:ea typeface="DejaVu Sans"/>
                </a:rPr>
                <a:t>Информация </a:t>
              </a:r>
              <a:r>
                <a:rPr lang="uk-UA" sz="1600" spc="-1">
                  <a:solidFill>
                    <a:srgbClr val="000000"/>
                  </a:solidFill>
                  <a:latin typeface="Arial"/>
                  <a:ea typeface="DejaVu Sans"/>
                </a:rPr>
                <a:t>один</a:t>
              </a:r>
              <a:endParaRPr lang="ru-RU" sz="1600" spc="-1" dirty="0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4" name="Graphic 29">
              <a:extLst>
                <a:ext uri="{FF2B5EF4-FFF2-40B4-BE49-F238E27FC236}">
                  <a16:creationId xmlns:a16="http://schemas.microsoft.com/office/drawing/2014/main" id="{88CE18A9-1865-455C-A6EA-AFD72FCE7A90}"/>
                </a:ext>
              </a:extLst>
            </p:cNvPr>
            <p:cNvPicPr/>
            <p:nvPr/>
          </p:nvPicPr>
          <p:blipFill>
            <a:blip r:embed="rId8"/>
            <a:stretch/>
          </p:blipFill>
          <p:spPr>
            <a:xfrm>
              <a:off x="546184" y="5214944"/>
              <a:ext cx="373440" cy="365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5" name="Прямоугольник 38">
              <a:extLst>
                <a:ext uri="{FF2B5EF4-FFF2-40B4-BE49-F238E27FC236}">
                  <a16:creationId xmlns:a16="http://schemas.microsoft.com/office/drawing/2014/main" id="{2F9C151D-63EA-4AF4-8F73-BD7BC837EA82}"/>
                </a:ext>
              </a:extLst>
            </p:cNvPr>
            <p:cNvSpPr/>
            <p:nvPr/>
          </p:nvSpPr>
          <p:spPr>
            <a:xfrm>
              <a:off x="6849968" y="5214128"/>
              <a:ext cx="4999680" cy="36739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20000" tIns="60000" rIns="120000" bIns="60000" anchor="t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600" spc="-1">
                  <a:solidFill>
                    <a:srgbClr val="39505E"/>
                  </a:solidFill>
                  <a:latin typeface="Arial"/>
                  <a:ea typeface="DejaVu Sans"/>
                </a:rPr>
                <a:t>Информация </a:t>
              </a:r>
              <a:r>
                <a:rPr lang="ru-RU" sz="1600" b="1" spc="-1">
                  <a:solidFill>
                    <a:schemeClr val="tx2"/>
                  </a:solidFill>
                  <a:latin typeface="Arial"/>
                  <a:ea typeface="DejaVu Sans"/>
                </a:rPr>
                <a:t>два</a:t>
              </a:r>
              <a:endParaRPr lang="ru-RU" sz="1600" b="1" spc="-1">
                <a:solidFill>
                  <a:schemeClr val="tx2"/>
                </a:solidFill>
                <a:latin typeface="Arial"/>
              </a:endParaRPr>
            </a:p>
          </p:txBody>
        </p:sp>
        <p:sp>
          <p:nvSpPr>
            <p:cNvPr id="46" name="Стрелка вправо 39">
              <a:extLst>
                <a:ext uri="{FF2B5EF4-FFF2-40B4-BE49-F238E27FC236}">
                  <a16:creationId xmlns:a16="http://schemas.microsoft.com/office/drawing/2014/main" id="{D6E8FC71-AA6C-4185-A200-5B7EAC47448C}"/>
                </a:ext>
              </a:extLst>
            </p:cNvPr>
            <p:cNvSpPr/>
            <p:nvPr/>
          </p:nvSpPr>
          <p:spPr>
            <a:xfrm>
              <a:off x="5633760" y="5181824"/>
              <a:ext cx="960592" cy="432000"/>
            </a:xfrm>
            <a:prstGeom prst="rightArrow">
              <a:avLst>
                <a:gd name="adj1" fmla="val 50000"/>
                <a:gd name="adj2" fmla="val 50000"/>
              </a:avLst>
            </a:prstGeom>
            <a:gradFill rotWithShape="0">
              <a:gsLst>
                <a:gs pos="0">
                  <a:srgbClr val="FFFFFF"/>
                </a:gs>
                <a:gs pos="55300">
                  <a:srgbClr val="00B0F0"/>
                </a:gs>
                <a:gs pos="100000">
                  <a:schemeClr val="tx2"/>
                </a:gs>
              </a:gsLst>
              <a:lin ang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120000" tIns="216000" rIns="120000" bIns="216000" anchor="ctr">
              <a:noAutofit/>
            </a:bodyPr>
            <a:lstStyle/>
            <a:p>
              <a:pPr algn="ctr">
                <a:lnSpc>
                  <a:spcPct val="100000"/>
                </a:lnSpc>
              </a:pPr>
              <a:endParaRPr lang="ru-RU" sz="1252" spc="-1">
                <a:solidFill>
                  <a:srgbClr val="CCE8FF"/>
                </a:solidFill>
                <a:latin typeface="Arial"/>
                <a:ea typeface="DejaVu San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Стрелка вправо 5">
            <a:extLst>
              <a:ext uri="{FF2B5EF4-FFF2-40B4-BE49-F238E27FC236}">
                <a16:creationId xmlns:a16="http://schemas.microsoft.com/office/drawing/2014/main" id="{CF5BC089-8102-4022-AA18-9A5D4D7EED14}"/>
              </a:ext>
            </a:extLst>
          </p:cNvPr>
          <p:cNvSpPr/>
          <p:nvPr/>
        </p:nvSpPr>
        <p:spPr>
          <a:xfrm>
            <a:off x="5678550" y="4043280"/>
            <a:ext cx="1023761" cy="432000"/>
          </a:xfrm>
          <a:prstGeom prst="right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FFFFFF"/>
              </a:gs>
              <a:gs pos="55300">
                <a:srgbClr val="00B0F0"/>
              </a:gs>
              <a:gs pos="100000">
                <a:schemeClr val="tx2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0000" tIns="216000" rIns="120000" bIns="216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252" spc="-1">
              <a:solidFill>
                <a:srgbClr val="CCE8FF"/>
              </a:solidFill>
              <a:latin typeface="Arial"/>
              <a:ea typeface="DejaVu Sans"/>
            </a:endParaRPr>
          </a:p>
        </p:txBody>
      </p:sp>
      <p:sp>
        <p:nvSpPr>
          <p:cNvPr id="36" name="Стрелка вправо 5">
            <a:extLst>
              <a:ext uri="{FF2B5EF4-FFF2-40B4-BE49-F238E27FC236}">
                <a16:creationId xmlns:a16="http://schemas.microsoft.com/office/drawing/2014/main" id="{66926AF6-200E-4DA2-B53B-24675D9DD833}"/>
              </a:ext>
            </a:extLst>
          </p:cNvPr>
          <p:cNvSpPr/>
          <p:nvPr/>
        </p:nvSpPr>
        <p:spPr>
          <a:xfrm>
            <a:off x="5678550" y="5450544"/>
            <a:ext cx="1023761" cy="432000"/>
          </a:xfrm>
          <a:prstGeom prst="right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FFFFFF"/>
              </a:gs>
              <a:gs pos="55300">
                <a:srgbClr val="00B0F0"/>
              </a:gs>
              <a:gs pos="100000">
                <a:schemeClr val="tx2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0000" tIns="216000" rIns="120000" bIns="216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252" spc="-1">
              <a:solidFill>
                <a:srgbClr val="CCE8FF"/>
              </a:solidFill>
              <a:latin typeface="Arial"/>
              <a:ea typeface="DejaVu Sans"/>
            </a:endParaRPr>
          </a:p>
        </p:txBody>
      </p:sp>
      <p:sp>
        <p:nvSpPr>
          <p:cNvPr id="34" name="Стрелка вправо 5">
            <a:extLst>
              <a:ext uri="{FF2B5EF4-FFF2-40B4-BE49-F238E27FC236}">
                <a16:creationId xmlns:a16="http://schemas.microsoft.com/office/drawing/2014/main" id="{EFB4BA52-AE18-4274-8016-6927639EF843}"/>
              </a:ext>
            </a:extLst>
          </p:cNvPr>
          <p:cNvSpPr/>
          <p:nvPr/>
        </p:nvSpPr>
        <p:spPr>
          <a:xfrm>
            <a:off x="5678550" y="2597929"/>
            <a:ext cx="1023761" cy="432000"/>
          </a:xfrm>
          <a:prstGeom prst="right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FFFFFF"/>
              </a:gs>
              <a:gs pos="55300">
                <a:srgbClr val="00B0F0"/>
              </a:gs>
              <a:gs pos="100000">
                <a:schemeClr val="tx2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0000" tIns="216000" rIns="120000" bIns="216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252" spc="-1">
              <a:solidFill>
                <a:srgbClr val="CCE8FF"/>
              </a:solidFill>
              <a:latin typeface="Arial"/>
              <a:ea typeface="DejaVu Sans"/>
            </a:endParaRPr>
          </a:p>
        </p:txBody>
      </p:sp>
      <p:sp>
        <p:nvSpPr>
          <p:cNvPr id="28" name="Slide Number Placeholder 6">
            <a:extLst>
              <a:ext uri="{FF2B5EF4-FFF2-40B4-BE49-F238E27FC236}">
                <a16:creationId xmlns:a16="http://schemas.microsoft.com/office/drawing/2014/main" id="{05623963-CDE5-4F47-AF18-CC7B2A1CFF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 marL="0" marR="0" lvl="0" indent="0" algn="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ACA335-37F7-42C7-872A-92C3D7072F89}" type="slidenum">
              <a:rPr kumimoji="0" lang="ru-RU" sz="1467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6565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4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F09F66-1085-4855-8DC5-F9637EFDA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/>
              <a:t>Заголовок</a:t>
            </a:r>
            <a:endParaRPr lang="ru-RU" sz="2400" dirty="0"/>
          </a:p>
        </p:txBody>
      </p:sp>
      <p:sp>
        <p:nvSpPr>
          <p:cNvPr id="72" name="Скругленный прямоугольник 71">
            <a:extLst>
              <a:ext uri="{FF2B5EF4-FFF2-40B4-BE49-F238E27FC236}">
                <a16:creationId xmlns:a16="http://schemas.microsoft.com/office/drawing/2014/main" id="{09FEA501-3037-8550-8E59-215A96F61A8C}"/>
              </a:ext>
            </a:extLst>
          </p:cNvPr>
          <p:cNvSpPr>
            <a:spLocks/>
          </p:cNvSpPr>
          <p:nvPr/>
        </p:nvSpPr>
        <p:spPr>
          <a:xfrm>
            <a:off x="1907098" y="2219672"/>
            <a:ext cx="3779273" cy="1188515"/>
          </a:xfrm>
          <a:prstGeom prst="roundRect">
            <a:avLst>
              <a:gd name="adj" fmla="val 10384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accent1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400">
                <a:solidFill>
                  <a:srgbClr val="000000"/>
                </a:solidFill>
                <a:latin typeface="Arial"/>
              </a:rPr>
              <a:t>Информация один</a:t>
            </a:r>
            <a:endParaRPr kumimoji="0" lang="ru-RU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6" name="Скругленный прямоугольник 75">
            <a:extLst>
              <a:ext uri="{FF2B5EF4-FFF2-40B4-BE49-F238E27FC236}">
                <a16:creationId xmlns:a16="http://schemas.microsoft.com/office/drawing/2014/main" id="{03154E12-6468-C50E-16F4-5A2E81E97044}"/>
              </a:ext>
            </a:extLst>
          </p:cNvPr>
          <p:cNvSpPr/>
          <p:nvPr/>
        </p:nvSpPr>
        <p:spPr>
          <a:xfrm>
            <a:off x="1907098" y="991055"/>
            <a:ext cx="3779273" cy="1013408"/>
          </a:xfrm>
          <a:prstGeom prst="roundRect">
            <a:avLst/>
          </a:prstGeom>
          <a:solidFill>
            <a:srgbClr val="1890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МЕРОПРИЯТИЕ</a:t>
            </a:r>
          </a:p>
        </p:txBody>
      </p:sp>
      <p:sp>
        <p:nvSpPr>
          <p:cNvPr id="78" name="Скругленный прямоугольник 77">
            <a:extLst>
              <a:ext uri="{FF2B5EF4-FFF2-40B4-BE49-F238E27FC236}">
                <a16:creationId xmlns:a16="http://schemas.microsoft.com/office/drawing/2014/main" id="{1E675D29-DAAC-37B5-844F-49181D876B91}"/>
              </a:ext>
            </a:extLst>
          </p:cNvPr>
          <p:cNvSpPr>
            <a:spLocks/>
          </p:cNvSpPr>
          <p:nvPr/>
        </p:nvSpPr>
        <p:spPr>
          <a:xfrm>
            <a:off x="1907098" y="3665023"/>
            <a:ext cx="3779273" cy="1188515"/>
          </a:xfrm>
          <a:prstGeom prst="roundRect">
            <a:avLst>
              <a:gd name="adj" fmla="val 12075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accent1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Информация один</a:t>
            </a: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:a16="http://schemas.microsoft.com/office/drawing/2014/main" id="{FB8198B7-244A-254B-EE8B-E005D7A2DA80}"/>
              </a:ext>
            </a:extLst>
          </p:cNvPr>
          <p:cNvSpPr/>
          <p:nvPr/>
        </p:nvSpPr>
        <p:spPr>
          <a:xfrm>
            <a:off x="6700348" y="991055"/>
            <a:ext cx="3779273" cy="1013408"/>
          </a:xfrm>
          <a:prstGeom prst="roundRect">
            <a:avLst/>
          </a:prstGeom>
          <a:solidFill>
            <a:srgbClr val="1890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ЭФФЕКТ</a:t>
            </a:r>
            <a:endParaRPr kumimoji="0" lang="ru-RU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27" name="Graphic 351">
            <a:extLst>
              <a:ext uri="{FF2B5EF4-FFF2-40B4-BE49-F238E27FC236}">
                <a16:creationId xmlns:a16="http://schemas.microsoft.com/office/drawing/2014/main" id="{6A2AD3BD-4AA8-215B-7715-1844F887B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860839" y="1167374"/>
            <a:ext cx="696870" cy="660772"/>
          </a:xfrm>
          <a:prstGeom prst="rect">
            <a:avLst/>
          </a:prstGeom>
          <a:effectLst/>
        </p:spPr>
      </p:pic>
      <p:pic>
        <p:nvPicPr>
          <p:cNvPr id="19" name="Graphic 363">
            <a:extLst>
              <a:ext uri="{FF2B5EF4-FFF2-40B4-BE49-F238E27FC236}">
                <a16:creationId xmlns:a16="http://schemas.microsoft.com/office/drawing/2014/main" id="{5BF9E350-ED27-4F3F-BF04-5516C8DE38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034222" y="1191894"/>
            <a:ext cx="606342" cy="611732"/>
          </a:xfrm>
          <a:prstGeom prst="rect">
            <a:avLst/>
          </a:prstGeom>
          <a:effectLst/>
        </p:spPr>
      </p:pic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09FEA501-3037-8550-8E59-215A96F61A8C}"/>
              </a:ext>
            </a:extLst>
          </p:cNvPr>
          <p:cNvSpPr>
            <a:spLocks/>
          </p:cNvSpPr>
          <p:nvPr/>
        </p:nvSpPr>
        <p:spPr>
          <a:xfrm>
            <a:off x="1907098" y="5072287"/>
            <a:ext cx="3779273" cy="1188515"/>
          </a:xfrm>
          <a:prstGeom prst="roundRect">
            <a:avLst>
              <a:gd name="adj" fmla="val 10384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accent1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65659">
              <a:defRPr/>
            </a:pPr>
            <a:r>
              <a:rPr kumimoji="0" lang="uk-UA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Информация один</a:t>
            </a: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09FEA501-3037-8550-8E59-215A96F61A8C}"/>
              </a:ext>
            </a:extLst>
          </p:cNvPr>
          <p:cNvSpPr>
            <a:spLocks/>
          </p:cNvSpPr>
          <p:nvPr/>
        </p:nvSpPr>
        <p:spPr>
          <a:xfrm>
            <a:off x="6700348" y="2200953"/>
            <a:ext cx="3779273" cy="1188515"/>
          </a:xfrm>
          <a:prstGeom prst="roundRect">
            <a:avLst>
              <a:gd name="adj" fmla="val 10384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accent1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Информация два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1E675D29-DAAC-37B5-844F-49181D876B91}"/>
              </a:ext>
            </a:extLst>
          </p:cNvPr>
          <p:cNvSpPr>
            <a:spLocks/>
          </p:cNvSpPr>
          <p:nvPr/>
        </p:nvSpPr>
        <p:spPr>
          <a:xfrm>
            <a:off x="6700348" y="3665023"/>
            <a:ext cx="3779273" cy="1188515"/>
          </a:xfrm>
          <a:prstGeom prst="roundRect">
            <a:avLst>
              <a:gd name="adj" fmla="val 9539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accent1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4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Информация два</a:t>
            </a: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09FEA501-3037-8550-8E59-215A96F61A8C}"/>
              </a:ext>
            </a:extLst>
          </p:cNvPr>
          <p:cNvSpPr>
            <a:spLocks/>
          </p:cNvSpPr>
          <p:nvPr/>
        </p:nvSpPr>
        <p:spPr>
          <a:xfrm>
            <a:off x="6700348" y="5072287"/>
            <a:ext cx="3779273" cy="1188515"/>
          </a:xfrm>
          <a:prstGeom prst="roundRect">
            <a:avLst>
              <a:gd name="adj" fmla="val 10384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accent1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41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Информация два</a:t>
            </a:r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39F09F66-1085-4855-8DC5-F9637EFDA1FB}"/>
              </a:ext>
            </a:extLst>
          </p:cNvPr>
          <p:cNvSpPr txBox="1">
            <a:spLocks/>
          </p:cNvSpPr>
          <p:nvPr/>
        </p:nvSpPr>
        <p:spPr>
          <a:xfrm>
            <a:off x="883337" y="5053568"/>
            <a:ext cx="1023761" cy="118851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607219" algn="l"/>
              </a:tabLst>
              <a:defRPr sz="18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7219" algn="l"/>
              </a:tabLst>
              <a:defRPr/>
            </a:pPr>
            <a:r>
              <a:rPr kumimoji="0" lang="ru-RU" sz="8000" b="1" i="0" u="none" strike="noStrike" kern="1200" cap="none" spc="0" normalizeH="0" baseline="0" noProof="0" dirty="0">
                <a:ln>
                  <a:noFill/>
                </a:ln>
                <a:solidFill>
                  <a:srgbClr val="008CFF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3</a:t>
            </a:r>
          </a:p>
        </p:txBody>
      </p:sp>
      <p:sp>
        <p:nvSpPr>
          <p:cNvPr id="30" name="Title 2">
            <a:extLst>
              <a:ext uri="{FF2B5EF4-FFF2-40B4-BE49-F238E27FC236}">
                <a16:creationId xmlns:a16="http://schemas.microsoft.com/office/drawing/2014/main" id="{39F09F66-1085-4855-8DC5-F9637EFDA1FB}"/>
              </a:ext>
            </a:extLst>
          </p:cNvPr>
          <p:cNvSpPr txBox="1">
            <a:spLocks/>
          </p:cNvSpPr>
          <p:nvPr/>
        </p:nvSpPr>
        <p:spPr>
          <a:xfrm>
            <a:off x="883337" y="3646304"/>
            <a:ext cx="1023761" cy="118851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607219" algn="l"/>
              </a:tabLst>
              <a:defRPr sz="18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7219" algn="l"/>
              </a:tabLst>
              <a:defRPr/>
            </a:pPr>
            <a:r>
              <a:rPr kumimoji="0" lang="ru-RU" sz="8000" b="1" i="0" u="none" strike="noStrike" kern="1200" cap="none" spc="0" normalizeH="0" baseline="0" noProof="0" dirty="0">
                <a:ln>
                  <a:noFill/>
                </a:ln>
                <a:solidFill>
                  <a:srgbClr val="008CFF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2</a:t>
            </a:r>
          </a:p>
        </p:txBody>
      </p:sp>
      <p:sp>
        <p:nvSpPr>
          <p:cNvPr id="31" name="Title 2">
            <a:extLst>
              <a:ext uri="{FF2B5EF4-FFF2-40B4-BE49-F238E27FC236}">
                <a16:creationId xmlns:a16="http://schemas.microsoft.com/office/drawing/2014/main" id="{39F09F66-1085-4855-8DC5-F9637EFDA1FB}"/>
              </a:ext>
            </a:extLst>
          </p:cNvPr>
          <p:cNvSpPr txBox="1">
            <a:spLocks/>
          </p:cNvSpPr>
          <p:nvPr/>
        </p:nvSpPr>
        <p:spPr>
          <a:xfrm>
            <a:off x="883337" y="2200953"/>
            <a:ext cx="1023761" cy="118851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607219" algn="l"/>
              </a:tabLst>
              <a:defRPr sz="18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607219" algn="l"/>
              </a:tabLst>
              <a:defRPr/>
            </a:pPr>
            <a:r>
              <a:rPr kumimoji="0" lang="ru-RU" sz="8000" b="1" i="0" u="none" strike="noStrike" kern="1200" cap="none" spc="0" normalizeH="0" baseline="0" noProof="0" dirty="0">
                <a:ln>
                  <a:noFill/>
                </a:ln>
                <a:solidFill>
                  <a:srgbClr val="008CFF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87310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9162D9-FD8A-4E12-A8B9-65012FDF8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47960C2-434E-4429-8CC1-AB943CDA3A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3554496"/>
              </p:ext>
            </p:extLst>
          </p:nvPr>
        </p:nvGraphicFramePr>
        <p:xfrm>
          <a:off x="-436410" y="838944"/>
          <a:ext cx="5175733" cy="3450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: Rounded Corners 1166">
            <a:extLst>
              <a:ext uri="{FF2B5EF4-FFF2-40B4-BE49-F238E27FC236}">
                <a16:creationId xmlns:a16="http://schemas.microsoft.com/office/drawing/2014/main" id="{FACF26F0-DCF5-42D4-BCA4-0EE52D57C3D1}"/>
              </a:ext>
            </a:extLst>
          </p:cNvPr>
          <p:cNvSpPr/>
          <p:nvPr/>
        </p:nvSpPr>
        <p:spPr>
          <a:xfrm>
            <a:off x="8366671" y="1574205"/>
            <a:ext cx="3130005" cy="1937736"/>
          </a:xfrm>
          <a:prstGeom prst="roundRect">
            <a:avLst>
              <a:gd name="adj" fmla="val 10443"/>
            </a:avLst>
          </a:prstGeom>
          <a:solidFill>
            <a:schemeClr val="bg2"/>
          </a:solidFill>
          <a:ln w="12700"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: Rounded Corners 1166">
            <a:extLst>
              <a:ext uri="{FF2B5EF4-FFF2-40B4-BE49-F238E27FC236}">
                <a16:creationId xmlns:a16="http://schemas.microsoft.com/office/drawing/2014/main" id="{9D7AF4B3-6491-4572-99D8-1C57158358F4}"/>
              </a:ext>
            </a:extLst>
          </p:cNvPr>
          <p:cNvSpPr/>
          <p:nvPr/>
        </p:nvSpPr>
        <p:spPr>
          <a:xfrm>
            <a:off x="4463622" y="1559202"/>
            <a:ext cx="3695524" cy="1952739"/>
          </a:xfrm>
          <a:prstGeom prst="roundRect">
            <a:avLst>
              <a:gd name="adj" fmla="val 8784"/>
            </a:avLst>
          </a:prstGeom>
          <a:solidFill>
            <a:schemeClr val="bg2"/>
          </a:solidFill>
          <a:ln w="12700"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6F839CC-5A39-4A0C-B6AF-64ACD93088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3170587"/>
              </p:ext>
            </p:extLst>
          </p:nvPr>
        </p:nvGraphicFramePr>
        <p:xfrm>
          <a:off x="4437243" y="1970591"/>
          <a:ext cx="2197915" cy="1244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F72B3C5-2A37-48E5-A88E-21E15B2392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1980946"/>
              </p:ext>
            </p:extLst>
          </p:nvPr>
        </p:nvGraphicFramePr>
        <p:xfrm>
          <a:off x="6066534" y="1970591"/>
          <a:ext cx="2197915" cy="1244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ED080FEE-46A7-4E07-AAAB-4BFCA07839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5326674"/>
              </p:ext>
            </p:extLst>
          </p:nvPr>
        </p:nvGraphicFramePr>
        <p:xfrm>
          <a:off x="9184636" y="1970591"/>
          <a:ext cx="2197915" cy="1244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DDE0735D-995A-4A56-9A83-598A9FE9A1D9}"/>
              </a:ext>
            </a:extLst>
          </p:cNvPr>
          <p:cNvSpPr txBox="1"/>
          <p:nvPr/>
        </p:nvSpPr>
        <p:spPr bwMode="auto">
          <a:xfrm>
            <a:off x="10114205" y="3283557"/>
            <a:ext cx="720000" cy="15234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srgbClr val="595959"/>
                </a:solidFill>
                <a:latin typeface="Arial"/>
              </a:rPr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3CB4AD-F980-4E25-8723-0D74D416D4F8}"/>
              </a:ext>
            </a:extLst>
          </p:cNvPr>
          <p:cNvSpPr txBox="1"/>
          <p:nvPr/>
        </p:nvSpPr>
        <p:spPr>
          <a:xfrm>
            <a:off x="8435880" y="1589579"/>
            <a:ext cx="2880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60" normalizeH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Сроки регистрации по бытовой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недвижимости**, дни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B77A3B-D5D5-4823-8D18-876EC5C3DEB2}"/>
              </a:ext>
            </a:extLst>
          </p:cNvPr>
          <p:cNvSpPr txBox="1"/>
          <p:nvPr/>
        </p:nvSpPr>
        <p:spPr bwMode="auto">
          <a:xfrm>
            <a:off x="9635871" y="3283557"/>
            <a:ext cx="720000" cy="15234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>
                <a:solidFill>
                  <a:srgbClr val="595959"/>
                </a:solidFill>
                <a:latin typeface="Arial"/>
              </a:rPr>
              <a:t>2021*</a:t>
            </a:r>
            <a:endParaRPr lang="ru-RU" sz="1100" dirty="0">
              <a:solidFill>
                <a:srgbClr val="595959"/>
              </a:solidFill>
              <a:latin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E64C95-1D42-490B-A570-581E2CC9E0D8}"/>
              </a:ext>
            </a:extLst>
          </p:cNvPr>
          <p:cNvSpPr txBox="1"/>
          <p:nvPr/>
        </p:nvSpPr>
        <p:spPr>
          <a:xfrm>
            <a:off x="4941332" y="1561437"/>
            <a:ext cx="2736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Сроки, </a:t>
            </a:r>
            <a:r>
              <a:rPr lang="ru-RU" sz="1400" b="1" dirty="0">
                <a:solidFill>
                  <a:srgbClr val="595959"/>
                </a:solidFill>
                <a:latin typeface="Arial"/>
              </a:rPr>
              <a:t>дни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204C0A-345E-4587-A5F6-FBE7CC764AB2}"/>
              </a:ext>
            </a:extLst>
          </p:cNvPr>
          <p:cNvSpPr txBox="1"/>
          <p:nvPr/>
        </p:nvSpPr>
        <p:spPr>
          <a:xfrm>
            <a:off x="4463622" y="1814521"/>
            <a:ext cx="1879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Регистрация прав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97E8DA-1319-4BA0-A72B-27DB39E23BDC}"/>
              </a:ext>
            </a:extLst>
          </p:cNvPr>
          <p:cNvSpPr txBox="1"/>
          <p:nvPr/>
        </p:nvSpPr>
        <p:spPr>
          <a:xfrm>
            <a:off x="5828638" y="1814521"/>
            <a:ext cx="2736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Кадастровый учет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523016-1350-4526-BE23-AB6188F73A2A}"/>
              </a:ext>
            </a:extLst>
          </p:cNvPr>
          <p:cNvSpPr txBox="1"/>
          <p:nvPr/>
        </p:nvSpPr>
        <p:spPr bwMode="auto">
          <a:xfrm>
            <a:off x="5148416" y="3283557"/>
            <a:ext cx="720000" cy="1523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2021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E72846-92B1-4EDE-9E44-C74B008F61E4}"/>
              </a:ext>
            </a:extLst>
          </p:cNvPr>
          <p:cNvSpPr txBox="1"/>
          <p:nvPr/>
        </p:nvSpPr>
        <p:spPr bwMode="auto">
          <a:xfrm>
            <a:off x="5546614" y="3283557"/>
            <a:ext cx="720000" cy="1523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C3990B-7C82-43F7-A1FA-D1B2B061C81B}"/>
              </a:ext>
            </a:extLst>
          </p:cNvPr>
          <p:cNvSpPr txBox="1"/>
          <p:nvPr/>
        </p:nvSpPr>
        <p:spPr>
          <a:xfrm>
            <a:off x="8894507" y="2162888"/>
            <a:ext cx="1966132" cy="375918"/>
          </a:xfrm>
          <a:prstGeom prst="rect">
            <a:avLst/>
          </a:prstGeom>
          <a:noFill/>
        </p:spPr>
        <p:txBody>
          <a:bodyPr wrap="square" lIns="67483" tIns="33741" rIns="67483" bIns="33741" rtlCol="0">
            <a:spAutoFit/>
          </a:bodyPr>
          <a:lstStyle/>
          <a:p>
            <a:pPr marL="0" marR="0" lvl="0" indent="0" algn="l" defTabSz="3491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008CFF"/>
                </a:solidFill>
                <a:latin typeface="Arial"/>
              </a:rPr>
              <a:t>1,5 </a:t>
            </a:r>
            <a:r>
              <a:rPr lang="ru-RU" sz="1400" b="1" dirty="0">
                <a:solidFill>
                  <a:srgbClr val="008CFF"/>
                </a:solidFill>
                <a:latin typeface="Arial"/>
              </a:rPr>
              <a:t>раз</a:t>
            </a:r>
          </a:p>
        </p:txBody>
      </p:sp>
      <p:sp>
        <p:nvSpPr>
          <p:cNvPr id="19" name="Стрелка вправо 5">
            <a:extLst>
              <a:ext uri="{FF2B5EF4-FFF2-40B4-BE49-F238E27FC236}">
                <a16:creationId xmlns:a16="http://schemas.microsoft.com/office/drawing/2014/main" id="{5E1ED917-53C3-4881-88C2-A22DFB7A18B8}"/>
              </a:ext>
            </a:extLst>
          </p:cNvPr>
          <p:cNvSpPr>
            <a:spLocks noChangeAspect="1"/>
          </p:cNvSpPr>
          <p:nvPr/>
        </p:nvSpPr>
        <p:spPr>
          <a:xfrm rot="5400000">
            <a:off x="8602881" y="2286670"/>
            <a:ext cx="468000" cy="128354"/>
          </a:xfrm>
          <a:prstGeom prst="rightArrow">
            <a:avLst/>
          </a:prstGeom>
          <a:solidFill>
            <a:srgbClr val="00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 sz="120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6458527-CB8A-4A6B-9D14-35719FA376F9}"/>
              </a:ext>
            </a:extLst>
          </p:cNvPr>
          <p:cNvSpPr txBox="1"/>
          <p:nvPr/>
        </p:nvSpPr>
        <p:spPr>
          <a:xfrm>
            <a:off x="5066753" y="2162888"/>
            <a:ext cx="1394957" cy="375918"/>
          </a:xfrm>
          <a:prstGeom prst="rect">
            <a:avLst/>
          </a:prstGeom>
          <a:noFill/>
        </p:spPr>
        <p:txBody>
          <a:bodyPr wrap="square" lIns="67483" tIns="33741" rIns="67483" bIns="33741" rtlCol="0">
            <a:spAutoFit/>
          </a:bodyPr>
          <a:lstStyle/>
          <a:p>
            <a:pPr marL="0" marR="0" lvl="0" indent="0" algn="l" defTabSz="3491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noProof="0">
                <a:solidFill>
                  <a:srgbClr val="008CFF"/>
                </a:solidFill>
                <a:latin typeface="Arial"/>
              </a:rPr>
              <a:t>2,7 </a:t>
            </a:r>
            <a:r>
              <a:rPr lang="ru-RU" sz="1400" b="1" noProof="0" dirty="0">
                <a:solidFill>
                  <a:srgbClr val="008CFF"/>
                </a:solidFill>
                <a:latin typeface="Arial"/>
              </a:rPr>
              <a:t>раза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1" name="Стрелка вправо 5">
            <a:extLst>
              <a:ext uri="{FF2B5EF4-FFF2-40B4-BE49-F238E27FC236}">
                <a16:creationId xmlns:a16="http://schemas.microsoft.com/office/drawing/2014/main" id="{E3738E9F-AF77-4DB2-8797-F3027C67550A}"/>
              </a:ext>
            </a:extLst>
          </p:cNvPr>
          <p:cNvSpPr>
            <a:spLocks noChangeAspect="1"/>
          </p:cNvSpPr>
          <p:nvPr/>
        </p:nvSpPr>
        <p:spPr>
          <a:xfrm rot="5400000">
            <a:off x="4795979" y="2296847"/>
            <a:ext cx="393786" cy="108000"/>
          </a:xfrm>
          <a:prstGeom prst="rightArrow">
            <a:avLst/>
          </a:prstGeom>
          <a:solidFill>
            <a:srgbClr val="00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 sz="105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43A2C1-2EDB-4A97-8B02-C975A1D61464}"/>
              </a:ext>
            </a:extLst>
          </p:cNvPr>
          <p:cNvSpPr txBox="1"/>
          <p:nvPr/>
        </p:nvSpPr>
        <p:spPr>
          <a:xfrm>
            <a:off x="6649204" y="2162888"/>
            <a:ext cx="1394957" cy="375918"/>
          </a:xfrm>
          <a:prstGeom prst="rect">
            <a:avLst/>
          </a:prstGeom>
          <a:noFill/>
        </p:spPr>
        <p:txBody>
          <a:bodyPr wrap="square" lIns="67483" tIns="33741" rIns="67483" bIns="33741" rtlCol="0">
            <a:spAutoFit/>
          </a:bodyPr>
          <a:lstStyle/>
          <a:p>
            <a:pPr marL="0" marR="0" lvl="0" indent="0" algn="l" defTabSz="3491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008CFF"/>
                </a:solidFill>
                <a:latin typeface="Arial"/>
              </a:rPr>
              <a:t>2</a:t>
            </a:r>
            <a:r>
              <a:rPr lang="ru-RU" sz="2000" b="1" noProof="0" dirty="0">
                <a:solidFill>
                  <a:srgbClr val="008CFF"/>
                </a:solidFill>
                <a:latin typeface="Arial"/>
              </a:rPr>
              <a:t> </a:t>
            </a:r>
            <a:r>
              <a:rPr lang="ru-RU" sz="1400" b="1" noProof="0" dirty="0">
                <a:solidFill>
                  <a:srgbClr val="008CFF"/>
                </a:solidFill>
                <a:latin typeface="Arial"/>
              </a:rPr>
              <a:t>раза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C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3" name="Стрелка вправо 5">
            <a:extLst>
              <a:ext uri="{FF2B5EF4-FFF2-40B4-BE49-F238E27FC236}">
                <a16:creationId xmlns:a16="http://schemas.microsoft.com/office/drawing/2014/main" id="{784FB939-62AF-4FE5-A859-47695601AB72}"/>
              </a:ext>
            </a:extLst>
          </p:cNvPr>
          <p:cNvSpPr>
            <a:spLocks noChangeAspect="1"/>
          </p:cNvSpPr>
          <p:nvPr/>
        </p:nvSpPr>
        <p:spPr>
          <a:xfrm rot="5400000">
            <a:off x="6378430" y="2296847"/>
            <a:ext cx="393786" cy="108000"/>
          </a:xfrm>
          <a:prstGeom prst="rightArrow">
            <a:avLst/>
          </a:prstGeom>
          <a:solidFill>
            <a:srgbClr val="00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ru-RU" sz="105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DB42E28-089E-4FA1-88C4-FA85E4988686}"/>
              </a:ext>
            </a:extLst>
          </p:cNvPr>
          <p:cNvSpPr txBox="1"/>
          <p:nvPr/>
        </p:nvSpPr>
        <p:spPr bwMode="auto">
          <a:xfrm>
            <a:off x="6777707" y="3283557"/>
            <a:ext cx="720000" cy="1523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B5B0B0-1B93-4B0D-9954-7ED77CC8B27F}"/>
              </a:ext>
            </a:extLst>
          </p:cNvPr>
          <p:cNvSpPr txBox="1"/>
          <p:nvPr/>
        </p:nvSpPr>
        <p:spPr bwMode="auto">
          <a:xfrm>
            <a:off x="7137707" y="3291307"/>
            <a:ext cx="720000" cy="1523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222F71-FCE9-424B-9C81-B9B7214A7C33}"/>
              </a:ext>
            </a:extLst>
          </p:cNvPr>
          <p:cNvSpPr txBox="1"/>
          <p:nvPr/>
        </p:nvSpPr>
        <p:spPr bwMode="auto">
          <a:xfrm>
            <a:off x="6382552" y="3283557"/>
            <a:ext cx="720000" cy="1523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2020*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E6B343-D79E-472F-8026-037E8CADDAB6}"/>
              </a:ext>
            </a:extLst>
          </p:cNvPr>
          <p:cNvSpPr txBox="1"/>
          <p:nvPr/>
        </p:nvSpPr>
        <p:spPr bwMode="auto">
          <a:xfrm>
            <a:off x="4756056" y="3283557"/>
            <a:ext cx="720000" cy="15234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2020*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object 10">
            <a:extLst>
              <a:ext uri="{FF2B5EF4-FFF2-40B4-BE49-F238E27FC236}">
                <a16:creationId xmlns:a16="http://schemas.microsoft.com/office/drawing/2014/main" id="{012ED959-424D-49DE-9F42-1AA664062032}"/>
              </a:ext>
            </a:extLst>
          </p:cNvPr>
          <p:cNvSpPr/>
          <p:nvPr/>
        </p:nvSpPr>
        <p:spPr bwMode="auto">
          <a:xfrm>
            <a:off x="6311075" y="4895505"/>
            <a:ext cx="3372064" cy="228600"/>
          </a:xfrm>
          <a:custGeom>
            <a:avLst/>
            <a:gdLst/>
            <a:ahLst/>
            <a:cxnLst/>
            <a:rect l="l" t="t" r="r" b="b"/>
            <a:pathLst>
              <a:path w="5711825" h="252094">
                <a:moveTo>
                  <a:pt x="0" y="125996"/>
                </a:moveTo>
                <a:lnTo>
                  <a:pt x="7372" y="165713"/>
                </a:lnTo>
                <a:lnTo>
                  <a:pt x="27876" y="200286"/>
                </a:lnTo>
                <a:lnTo>
                  <a:pt x="59094" y="227602"/>
                </a:lnTo>
                <a:lnTo>
                  <a:pt x="98605" y="245542"/>
                </a:lnTo>
                <a:lnTo>
                  <a:pt x="143992" y="251993"/>
                </a:lnTo>
                <a:lnTo>
                  <a:pt x="5567384" y="251993"/>
                </a:lnTo>
                <a:lnTo>
                  <a:pt x="5612777" y="245542"/>
                </a:lnTo>
                <a:lnTo>
                  <a:pt x="5652292" y="227602"/>
                </a:lnTo>
                <a:lnTo>
                  <a:pt x="5683511" y="200286"/>
                </a:lnTo>
                <a:lnTo>
                  <a:pt x="5704016" y="165713"/>
                </a:lnTo>
                <a:lnTo>
                  <a:pt x="5711389" y="125996"/>
                </a:lnTo>
                <a:lnTo>
                  <a:pt x="5704016" y="86280"/>
                </a:lnTo>
                <a:lnTo>
                  <a:pt x="5683511" y="51706"/>
                </a:lnTo>
                <a:lnTo>
                  <a:pt x="5652292" y="24391"/>
                </a:lnTo>
                <a:lnTo>
                  <a:pt x="5612777" y="6450"/>
                </a:lnTo>
                <a:lnTo>
                  <a:pt x="5567384" y="0"/>
                </a:lnTo>
                <a:lnTo>
                  <a:pt x="143992" y="0"/>
                </a:lnTo>
                <a:lnTo>
                  <a:pt x="98605" y="6450"/>
                </a:lnTo>
                <a:lnTo>
                  <a:pt x="59094" y="24391"/>
                </a:lnTo>
                <a:lnTo>
                  <a:pt x="27876" y="51706"/>
                </a:lnTo>
                <a:lnTo>
                  <a:pt x="7372" y="86280"/>
                </a:lnTo>
                <a:lnTo>
                  <a:pt x="0" y="125996"/>
                </a:lnTo>
                <a:close/>
              </a:path>
            </a:pathLst>
          </a:custGeom>
          <a:solidFill>
            <a:srgbClr val="008CFF">
              <a:alpha val="29998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899ACB5-12EA-469C-850F-64C92B282EEE}"/>
              </a:ext>
            </a:extLst>
          </p:cNvPr>
          <p:cNvSpPr/>
          <p:nvPr/>
        </p:nvSpPr>
        <p:spPr bwMode="auto">
          <a:xfrm>
            <a:off x="6311075" y="4897391"/>
            <a:ext cx="1508400" cy="22671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4">
            <a:extLst>
              <a:ext uri="{FF2B5EF4-FFF2-40B4-BE49-F238E27FC236}">
                <a16:creationId xmlns:a16="http://schemas.microsoft.com/office/drawing/2014/main" id="{6FC2DA8A-2A1F-40E7-950C-7DD6310D1B4A}"/>
              </a:ext>
            </a:extLst>
          </p:cNvPr>
          <p:cNvSpPr/>
          <p:nvPr/>
        </p:nvSpPr>
        <p:spPr bwMode="auto">
          <a:xfrm>
            <a:off x="563144" y="4437983"/>
            <a:ext cx="41732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8CFF"/>
                </a:solidFill>
              </a:rPr>
              <a:t>Доля </a:t>
            </a:r>
            <a:r>
              <a:rPr lang="ru-RU" sz="1600" b="1" dirty="0" err="1">
                <a:solidFill>
                  <a:srgbClr val="008CFF"/>
                </a:solidFill>
              </a:rPr>
              <a:t>госуслуг</a:t>
            </a:r>
            <a:r>
              <a:rPr lang="ru-RU" sz="1600" b="1" dirty="0">
                <a:solidFill>
                  <a:srgbClr val="008CFF"/>
                </a:solidFill>
              </a:rPr>
              <a:t> по государственному кадастровому учету и регистрации прав в электронном виде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5A50EAB-EAEE-4AE6-A05A-19BAEA0158C9}"/>
              </a:ext>
            </a:extLst>
          </p:cNvPr>
          <p:cNvSpPr txBox="1"/>
          <p:nvPr/>
        </p:nvSpPr>
        <p:spPr bwMode="auto">
          <a:xfrm>
            <a:off x="5488965" y="4858204"/>
            <a:ext cx="993088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2021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**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D18A575-95E5-44A1-9CFC-82C503B4BE8B}"/>
              </a:ext>
            </a:extLst>
          </p:cNvPr>
          <p:cNvSpPr txBox="1"/>
          <p:nvPr/>
        </p:nvSpPr>
        <p:spPr bwMode="auto">
          <a:xfrm>
            <a:off x="5488965" y="4538259"/>
            <a:ext cx="993088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2022</a:t>
            </a:r>
          </a:p>
        </p:txBody>
      </p:sp>
      <p:sp>
        <p:nvSpPr>
          <p:cNvPr id="33" name="object 11">
            <a:extLst>
              <a:ext uri="{FF2B5EF4-FFF2-40B4-BE49-F238E27FC236}">
                <a16:creationId xmlns:a16="http://schemas.microsoft.com/office/drawing/2014/main" id="{4FFCA18F-DA30-41BF-ABE3-6944A46EECEF}"/>
              </a:ext>
            </a:extLst>
          </p:cNvPr>
          <p:cNvSpPr/>
          <p:nvPr/>
        </p:nvSpPr>
        <p:spPr bwMode="auto">
          <a:xfrm>
            <a:off x="6311075" y="4557583"/>
            <a:ext cx="3372064" cy="225721"/>
          </a:xfrm>
          <a:custGeom>
            <a:avLst/>
            <a:gdLst/>
            <a:ahLst/>
            <a:cxnLst/>
            <a:rect l="l" t="t" r="r" b="b"/>
            <a:pathLst>
              <a:path w="5711825" h="248919">
                <a:moveTo>
                  <a:pt x="0" y="124421"/>
                </a:moveTo>
                <a:lnTo>
                  <a:pt x="7372" y="163636"/>
                </a:lnTo>
                <a:lnTo>
                  <a:pt x="27876" y="197774"/>
                </a:lnTo>
                <a:lnTo>
                  <a:pt x="59094" y="224746"/>
                </a:lnTo>
                <a:lnTo>
                  <a:pt x="98605" y="242461"/>
                </a:lnTo>
                <a:lnTo>
                  <a:pt x="143992" y="248831"/>
                </a:lnTo>
                <a:lnTo>
                  <a:pt x="5567384" y="248831"/>
                </a:lnTo>
                <a:lnTo>
                  <a:pt x="5612777" y="242461"/>
                </a:lnTo>
                <a:lnTo>
                  <a:pt x="5652292" y="224746"/>
                </a:lnTo>
                <a:lnTo>
                  <a:pt x="5683511" y="197774"/>
                </a:lnTo>
                <a:lnTo>
                  <a:pt x="5704016" y="163636"/>
                </a:lnTo>
                <a:lnTo>
                  <a:pt x="5711389" y="124421"/>
                </a:lnTo>
                <a:lnTo>
                  <a:pt x="5704016" y="85205"/>
                </a:lnTo>
                <a:lnTo>
                  <a:pt x="5683511" y="51064"/>
                </a:lnTo>
                <a:lnTo>
                  <a:pt x="5652292" y="24089"/>
                </a:lnTo>
                <a:lnTo>
                  <a:pt x="5612777" y="6370"/>
                </a:lnTo>
                <a:lnTo>
                  <a:pt x="5567384" y="0"/>
                </a:lnTo>
                <a:lnTo>
                  <a:pt x="143992" y="0"/>
                </a:lnTo>
                <a:lnTo>
                  <a:pt x="98605" y="6370"/>
                </a:lnTo>
                <a:lnTo>
                  <a:pt x="59094" y="24089"/>
                </a:lnTo>
                <a:lnTo>
                  <a:pt x="27876" y="51064"/>
                </a:lnTo>
                <a:lnTo>
                  <a:pt x="7372" y="85205"/>
                </a:lnTo>
                <a:lnTo>
                  <a:pt x="0" y="124421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29998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2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CC24804-9413-4D5F-AA92-29117B6C00A1}"/>
              </a:ext>
            </a:extLst>
          </p:cNvPr>
          <p:cNvSpPr txBox="1"/>
          <p:nvPr/>
        </p:nvSpPr>
        <p:spPr bwMode="auto">
          <a:xfrm>
            <a:off x="6367221" y="4874835"/>
            <a:ext cx="1161371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chemeClr val="bg2"/>
                </a:solidFill>
                <a:latin typeface="Arial"/>
              </a:rPr>
              <a:t>43,8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: Rounded Corners 2">
            <a:extLst>
              <a:ext uri="{FF2B5EF4-FFF2-40B4-BE49-F238E27FC236}">
                <a16:creationId xmlns:a16="http://schemas.microsoft.com/office/drawing/2014/main" id="{38FC8668-78F0-4D1B-9E2A-49D09EAEC851}"/>
              </a:ext>
            </a:extLst>
          </p:cNvPr>
          <p:cNvSpPr/>
          <p:nvPr/>
        </p:nvSpPr>
        <p:spPr bwMode="auto">
          <a:xfrm>
            <a:off x="6311075" y="4551832"/>
            <a:ext cx="1966499" cy="236145"/>
          </a:xfrm>
          <a:prstGeom prst="roundRect">
            <a:avLst>
              <a:gd name="adj" fmla="val 50000"/>
            </a:avLst>
          </a:prstGeom>
          <a:solidFill>
            <a:srgbClr val="00CC99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747F929-9A16-4170-B034-E229D0964ED8}"/>
              </a:ext>
            </a:extLst>
          </p:cNvPr>
          <p:cNvSpPr txBox="1"/>
          <p:nvPr/>
        </p:nvSpPr>
        <p:spPr bwMode="auto">
          <a:xfrm>
            <a:off x="6366272" y="4537413"/>
            <a:ext cx="1161371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55,2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8D1AC61-D3A5-4EEC-A85A-60C47656E4CB}"/>
              </a:ext>
            </a:extLst>
          </p:cNvPr>
          <p:cNvSpPr/>
          <p:nvPr/>
        </p:nvSpPr>
        <p:spPr bwMode="auto">
          <a:xfrm>
            <a:off x="10149009" y="4542074"/>
            <a:ext cx="1423260" cy="567948"/>
          </a:xfrm>
          <a:prstGeom prst="roundRect">
            <a:avLst/>
          </a:prstGeom>
          <a:gradFill flip="none" rotWithShape="1">
            <a:gsLst>
              <a:gs pos="49000">
                <a:schemeClr val="tx1">
                  <a:lumMod val="60000"/>
                  <a:lumOff val="40000"/>
                </a:schemeClr>
              </a:gs>
              <a:gs pos="100000">
                <a:schemeClr val="tx1"/>
              </a:gs>
              <a:gs pos="0">
                <a:schemeClr val="accent2">
                  <a:lumMod val="60000"/>
                  <a:lumOff val="4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/>
              <a:t>80%</a:t>
            </a:r>
            <a:endParaRPr lang="ru-RU" b="1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4BECFA1-73D1-45F7-8B65-5E728FC19253}"/>
              </a:ext>
            </a:extLst>
          </p:cNvPr>
          <p:cNvSpPr txBox="1"/>
          <p:nvPr/>
        </p:nvSpPr>
        <p:spPr bwMode="auto">
          <a:xfrm>
            <a:off x="10033187" y="4152107"/>
            <a:ext cx="165490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>
                <a:solidFill>
                  <a:srgbClr val="008CFF"/>
                </a:solidFill>
              </a:rPr>
              <a:t>Планы к 2030</a:t>
            </a:r>
            <a:endParaRPr lang="ru-RU" sz="1600" b="1" dirty="0">
              <a:solidFill>
                <a:srgbClr val="008CFF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DDE33F9-0E30-473F-9EF2-8F53A84AF490}"/>
              </a:ext>
            </a:extLst>
          </p:cNvPr>
          <p:cNvSpPr txBox="1"/>
          <p:nvPr/>
        </p:nvSpPr>
        <p:spPr>
          <a:xfrm>
            <a:off x="-1" y="6621404"/>
            <a:ext cx="5488965" cy="246221"/>
          </a:xfrm>
          <a:prstGeom prst="roundRect">
            <a:avLst>
              <a:gd name="adj" fmla="val 0"/>
            </a:avLst>
          </a:prstGeom>
          <a:solidFill>
            <a:schemeClr val="bg2">
              <a:alpha val="85000"/>
            </a:schemeClr>
          </a:solidFill>
        </p:spPr>
        <p:txBody>
          <a:bodyPr wrap="square" anchor="ctr">
            <a:spAutoFit/>
          </a:bodyPr>
          <a:lstStyle/>
          <a:p>
            <a:r>
              <a:rPr lang="uk-UA" sz="1000" i="1">
                <a:solidFill>
                  <a:srgbClr val="595959"/>
                </a:solidFill>
              </a:rPr>
              <a:t>* скопируйте сноску с </a:t>
            </a:r>
            <a:r>
              <a:rPr lang="ru-RU" sz="1000" i="1">
                <a:solidFill>
                  <a:srgbClr val="595959"/>
                </a:solidFill>
              </a:rPr>
              <a:t>этого слайда, чтобы сохранять единообразие</a:t>
            </a:r>
            <a:endParaRPr lang="ru-RU" sz="1000" i="1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887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D6CC9-167C-4C36-B3F4-85D19B161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трелка вправо 3">
            <a:extLst>
              <a:ext uri="{FF2B5EF4-FFF2-40B4-BE49-F238E27FC236}">
                <a16:creationId xmlns:a16="http://schemas.microsoft.com/office/drawing/2014/main" id="{FA9BAE44-40BB-48A0-8E43-E36E990C2485}"/>
              </a:ext>
            </a:extLst>
          </p:cNvPr>
          <p:cNvSpPr/>
          <p:nvPr/>
        </p:nvSpPr>
        <p:spPr>
          <a:xfrm>
            <a:off x="1321364" y="5252188"/>
            <a:ext cx="810453" cy="509080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 sz="1244" dirty="0"/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00EABF83-077F-44AC-ADD5-FD14DCB1D1D0}"/>
              </a:ext>
            </a:extLst>
          </p:cNvPr>
          <p:cNvSpPr/>
          <p:nvPr/>
        </p:nvSpPr>
        <p:spPr>
          <a:xfrm rot="10800000">
            <a:off x="3283330" y="1164429"/>
            <a:ext cx="1919895" cy="1952022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 sz="1244"/>
          </a:p>
        </p:txBody>
      </p:sp>
      <p:sp>
        <p:nvSpPr>
          <p:cNvPr id="5" name="Полилиния 36">
            <a:extLst>
              <a:ext uri="{FF2B5EF4-FFF2-40B4-BE49-F238E27FC236}">
                <a16:creationId xmlns:a16="http://schemas.microsoft.com/office/drawing/2014/main" id="{8548DC64-BD91-450F-B1E0-B878461BC8F6}"/>
              </a:ext>
            </a:extLst>
          </p:cNvPr>
          <p:cNvSpPr/>
          <p:nvPr/>
        </p:nvSpPr>
        <p:spPr>
          <a:xfrm>
            <a:off x="2464909" y="5055114"/>
            <a:ext cx="2823970" cy="784327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spcFirstLastPara="0" vert="horz" wrap="square" lIns="64571" tIns="64571" rIns="64571" bIns="64571" numCol="1" spcCol="953" anchor="ctr" anchorCtr="0">
            <a:noAutofit/>
          </a:bodyPr>
          <a:lstStyle/>
          <a:p>
            <a:pPr marL="171442" indent="-171442" defTabSz="533373" eaLnBrk="0" hangingPunct="0">
              <a:lnSpc>
                <a:spcPct val="90000"/>
              </a:lnSpc>
              <a:spcAft>
                <a:spcPct val="35000"/>
              </a:spcAft>
              <a:buFont typeface="Wingdings" panose="05000000000000000000" pitchFamily="2" charset="2"/>
              <a:buChar char="§"/>
            </a:pPr>
            <a:endParaRPr lang="ru-RU" sz="1067" b="1" kern="0" dirty="0">
              <a:solidFill>
                <a:prstClr val="white"/>
              </a:solidFill>
              <a:latin typeface="+mj-lt"/>
              <a:cs typeface="Segoe UI" panose="020B0502040204020203" pitchFamily="34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DD9A879-E969-4200-A59D-4B74897CF916}"/>
              </a:ext>
            </a:extLst>
          </p:cNvPr>
          <p:cNvCxnSpPr>
            <a:cxnSpLocks/>
          </p:cNvCxnSpPr>
          <p:nvPr/>
        </p:nvCxnSpPr>
        <p:spPr>
          <a:xfrm>
            <a:off x="3156548" y="3562289"/>
            <a:ext cx="620712" cy="0"/>
          </a:xfrm>
          <a:prstGeom prst="straightConnector1">
            <a:avLst/>
          </a:prstGeom>
          <a:ln w="3492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57E5BB8-F86C-458F-905F-4EB55409DD25}"/>
              </a:ext>
            </a:extLst>
          </p:cNvPr>
          <p:cNvSpPr/>
          <p:nvPr/>
        </p:nvSpPr>
        <p:spPr>
          <a:xfrm>
            <a:off x="4192079" y="3866512"/>
            <a:ext cx="1117601" cy="10636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 sz="1244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8DA3BA1-D56B-4C43-AABB-26C1A1618070}"/>
              </a:ext>
            </a:extLst>
          </p:cNvPr>
          <p:cNvSpPr/>
          <p:nvPr/>
        </p:nvSpPr>
        <p:spPr>
          <a:xfrm>
            <a:off x="1219766" y="1233388"/>
            <a:ext cx="352079" cy="1940445"/>
          </a:xfrm>
          <a:custGeom>
            <a:avLst/>
            <a:gdLst>
              <a:gd name="connsiteX0" fmla="*/ 9321 w 42749"/>
              <a:gd name="connsiteY0" fmla="*/ 153643 h 235607"/>
              <a:gd name="connsiteX1" fmla="*/ 0 w 42749"/>
              <a:gd name="connsiteY1" fmla="*/ 52393 h 235607"/>
              <a:gd name="connsiteX2" fmla="*/ 0 w 42749"/>
              <a:gd name="connsiteY2" fmla="*/ 51429 h 235607"/>
              <a:gd name="connsiteX3" fmla="*/ 0 w 42749"/>
              <a:gd name="connsiteY3" fmla="*/ 10929 h 235607"/>
              <a:gd name="connsiteX4" fmla="*/ 10929 w 42749"/>
              <a:gd name="connsiteY4" fmla="*/ 0 h 235607"/>
              <a:gd name="connsiteX5" fmla="*/ 31821 w 42749"/>
              <a:gd name="connsiteY5" fmla="*/ 0 h 235607"/>
              <a:gd name="connsiteX6" fmla="*/ 42750 w 42749"/>
              <a:gd name="connsiteY6" fmla="*/ 10929 h 235607"/>
              <a:gd name="connsiteX7" fmla="*/ 42750 w 42749"/>
              <a:gd name="connsiteY7" fmla="*/ 51429 h 235607"/>
              <a:gd name="connsiteX8" fmla="*/ 42750 w 42749"/>
              <a:gd name="connsiteY8" fmla="*/ 52393 h 235607"/>
              <a:gd name="connsiteX9" fmla="*/ 33750 w 42749"/>
              <a:gd name="connsiteY9" fmla="*/ 153643 h 235607"/>
              <a:gd name="connsiteX10" fmla="*/ 23143 w 42749"/>
              <a:gd name="connsiteY10" fmla="*/ 163607 h 235607"/>
              <a:gd name="connsiteX11" fmla="*/ 20571 w 42749"/>
              <a:gd name="connsiteY11" fmla="*/ 163607 h 235607"/>
              <a:gd name="connsiteX12" fmla="*/ 9321 w 42749"/>
              <a:gd name="connsiteY12" fmla="*/ 153643 h 235607"/>
              <a:gd name="connsiteX13" fmla="*/ 1607 w 42749"/>
              <a:gd name="connsiteY13" fmla="*/ 220821 h 235607"/>
              <a:gd name="connsiteX14" fmla="*/ 1607 w 42749"/>
              <a:gd name="connsiteY14" fmla="*/ 208607 h 235607"/>
              <a:gd name="connsiteX15" fmla="*/ 16393 w 42749"/>
              <a:gd name="connsiteY15" fmla="*/ 193821 h 235607"/>
              <a:gd name="connsiteX16" fmla="*/ 26036 w 42749"/>
              <a:gd name="connsiteY16" fmla="*/ 193821 h 235607"/>
              <a:gd name="connsiteX17" fmla="*/ 40821 w 42749"/>
              <a:gd name="connsiteY17" fmla="*/ 208607 h 235607"/>
              <a:gd name="connsiteX18" fmla="*/ 40821 w 42749"/>
              <a:gd name="connsiteY18" fmla="*/ 220821 h 235607"/>
              <a:gd name="connsiteX19" fmla="*/ 26036 w 42749"/>
              <a:gd name="connsiteY19" fmla="*/ 235607 h 235607"/>
              <a:gd name="connsiteX20" fmla="*/ 16393 w 42749"/>
              <a:gd name="connsiteY20" fmla="*/ 235607 h 235607"/>
              <a:gd name="connsiteX21" fmla="*/ 1607 w 42749"/>
              <a:gd name="connsiteY21" fmla="*/ 220821 h 235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749" h="235607">
                <a:moveTo>
                  <a:pt x="9321" y="153643"/>
                </a:moveTo>
                <a:lnTo>
                  <a:pt x="0" y="52393"/>
                </a:lnTo>
                <a:cubicBezTo>
                  <a:pt x="0" y="52071"/>
                  <a:pt x="0" y="51750"/>
                  <a:pt x="0" y="51429"/>
                </a:cubicBezTo>
                <a:lnTo>
                  <a:pt x="0" y="10929"/>
                </a:lnTo>
                <a:cubicBezTo>
                  <a:pt x="0" y="4821"/>
                  <a:pt x="4821" y="0"/>
                  <a:pt x="10929" y="0"/>
                </a:cubicBezTo>
                <a:lnTo>
                  <a:pt x="31821" y="0"/>
                </a:lnTo>
                <a:cubicBezTo>
                  <a:pt x="37929" y="0"/>
                  <a:pt x="42750" y="4821"/>
                  <a:pt x="42750" y="10929"/>
                </a:cubicBezTo>
                <a:lnTo>
                  <a:pt x="42750" y="51429"/>
                </a:lnTo>
                <a:cubicBezTo>
                  <a:pt x="42750" y="51750"/>
                  <a:pt x="42750" y="52071"/>
                  <a:pt x="42750" y="52393"/>
                </a:cubicBezTo>
                <a:lnTo>
                  <a:pt x="33750" y="153643"/>
                </a:lnTo>
                <a:cubicBezTo>
                  <a:pt x="33107" y="159107"/>
                  <a:pt x="28607" y="163607"/>
                  <a:pt x="23143" y="163607"/>
                </a:cubicBezTo>
                <a:lnTo>
                  <a:pt x="20571" y="163607"/>
                </a:lnTo>
                <a:cubicBezTo>
                  <a:pt x="14464" y="163607"/>
                  <a:pt x="9643" y="159107"/>
                  <a:pt x="9321" y="153643"/>
                </a:cubicBezTo>
                <a:close/>
                <a:moveTo>
                  <a:pt x="1607" y="220821"/>
                </a:moveTo>
                <a:lnTo>
                  <a:pt x="1607" y="208607"/>
                </a:lnTo>
                <a:cubicBezTo>
                  <a:pt x="1607" y="200250"/>
                  <a:pt x="8357" y="193821"/>
                  <a:pt x="16393" y="193821"/>
                </a:cubicBezTo>
                <a:lnTo>
                  <a:pt x="26036" y="193821"/>
                </a:lnTo>
                <a:cubicBezTo>
                  <a:pt x="34393" y="193821"/>
                  <a:pt x="40821" y="200571"/>
                  <a:pt x="40821" y="208607"/>
                </a:cubicBezTo>
                <a:lnTo>
                  <a:pt x="40821" y="220821"/>
                </a:lnTo>
                <a:cubicBezTo>
                  <a:pt x="40821" y="229179"/>
                  <a:pt x="34071" y="235607"/>
                  <a:pt x="26036" y="235607"/>
                </a:cubicBezTo>
                <a:lnTo>
                  <a:pt x="16393" y="235607"/>
                </a:lnTo>
                <a:cubicBezTo>
                  <a:pt x="8357" y="235607"/>
                  <a:pt x="1607" y="229179"/>
                  <a:pt x="1607" y="220821"/>
                </a:cubicBezTo>
                <a:close/>
              </a:path>
            </a:pathLst>
          </a:custGeom>
          <a:solidFill>
            <a:schemeClr val="tx2"/>
          </a:solidFill>
          <a:ln w="3151" cap="flat">
            <a:noFill/>
            <a:prstDash val="solid"/>
            <a:miter/>
          </a:ln>
        </p:spPr>
        <p:txBody>
          <a:bodyPr lIns="91440" tIns="45720" rIns="91440" bIns="45720" rtlCol="0" anchor="ctr"/>
          <a:lstStyle/>
          <a:p>
            <a:endParaRPr lang="ru-RU" sz="1244"/>
          </a:p>
        </p:txBody>
      </p:sp>
      <p:pic>
        <p:nvPicPr>
          <p:cNvPr id="10" name="Рисунок 24">
            <a:extLst>
              <a:ext uri="{FF2B5EF4-FFF2-40B4-BE49-F238E27FC236}">
                <a16:creationId xmlns:a16="http://schemas.microsoft.com/office/drawing/2014/main" id="{014DEBE3-3750-4B15-A2FF-77F5633DE6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249" y="1148374"/>
            <a:ext cx="1311993" cy="1311993"/>
          </a:xfrm>
          <a:prstGeom prst="rect">
            <a:avLst/>
          </a:prstGeom>
        </p:spPr>
      </p:pic>
      <p:pic>
        <p:nvPicPr>
          <p:cNvPr id="11" name="Рисунок 27">
            <a:extLst>
              <a:ext uri="{FF2B5EF4-FFF2-40B4-BE49-F238E27FC236}">
                <a16:creationId xmlns:a16="http://schemas.microsoft.com/office/drawing/2014/main" id="{017C2B4B-F4C4-48AD-A55E-25D57B00F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3297" y="3412366"/>
            <a:ext cx="401393" cy="40715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AF6F8FE-02B7-424E-BEBC-74217A3638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498615" y="3519553"/>
            <a:ext cx="442419" cy="457501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2D5E61CB-5B83-4D05-800A-F2A31407F5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120274" y="3885013"/>
            <a:ext cx="442419" cy="45750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8FE05A77-CCA7-44BE-B131-90565B181B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2502090" y="4155369"/>
            <a:ext cx="438944" cy="453908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7F293FA-E89F-4F25-83A5-EFC50800A6D3}"/>
              </a:ext>
            </a:extLst>
          </p:cNvPr>
          <p:cNvSpPr/>
          <p:nvPr/>
        </p:nvSpPr>
        <p:spPr>
          <a:xfrm>
            <a:off x="1875372" y="1233388"/>
            <a:ext cx="352079" cy="1940445"/>
          </a:xfrm>
          <a:custGeom>
            <a:avLst/>
            <a:gdLst>
              <a:gd name="connsiteX0" fmla="*/ 9321 w 42749"/>
              <a:gd name="connsiteY0" fmla="*/ 153643 h 235607"/>
              <a:gd name="connsiteX1" fmla="*/ 0 w 42749"/>
              <a:gd name="connsiteY1" fmla="*/ 52393 h 235607"/>
              <a:gd name="connsiteX2" fmla="*/ 0 w 42749"/>
              <a:gd name="connsiteY2" fmla="*/ 51429 h 235607"/>
              <a:gd name="connsiteX3" fmla="*/ 0 w 42749"/>
              <a:gd name="connsiteY3" fmla="*/ 10929 h 235607"/>
              <a:gd name="connsiteX4" fmla="*/ 10929 w 42749"/>
              <a:gd name="connsiteY4" fmla="*/ 0 h 235607"/>
              <a:gd name="connsiteX5" fmla="*/ 31821 w 42749"/>
              <a:gd name="connsiteY5" fmla="*/ 0 h 235607"/>
              <a:gd name="connsiteX6" fmla="*/ 42750 w 42749"/>
              <a:gd name="connsiteY6" fmla="*/ 10929 h 235607"/>
              <a:gd name="connsiteX7" fmla="*/ 42750 w 42749"/>
              <a:gd name="connsiteY7" fmla="*/ 51429 h 235607"/>
              <a:gd name="connsiteX8" fmla="*/ 42750 w 42749"/>
              <a:gd name="connsiteY8" fmla="*/ 52393 h 235607"/>
              <a:gd name="connsiteX9" fmla="*/ 33750 w 42749"/>
              <a:gd name="connsiteY9" fmla="*/ 153643 h 235607"/>
              <a:gd name="connsiteX10" fmla="*/ 23143 w 42749"/>
              <a:gd name="connsiteY10" fmla="*/ 163607 h 235607"/>
              <a:gd name="connsiteX11" fmla="*/ 20571 w 42749"/>
              <a:gd name="connsiteY11" fmla="*/ 163607 h 235607"/>
              <a:gd name="connsiteX12" fmla="*/ 9321 w 42749"/>
              <a:gd name="connsiteY12" fmla="*/ 153643 h 235607"/>
              <a:gd name="connsiteX13" fmla="*/ 1607 w 42749"/>
              <a:gd name="connsiteY13" fmla="*/ 220821 h 235607"/>
              <a:gd name="connsiteX14" fmla="*/ 1607 w 42749"/>
              <a:gd name="connsiteY14" fmla="*/ 208607 h 235607"/>
              <a:gd name="connsiteX15" fmla="*/ 16393 w 42749"/>
              <a:gd name="connsiteY15" fmla="*/ 193821 h 235607"/>
              <a:gd name="connsiteX16" fmla="*/ 26036 w 42749"/>
              <a:gd name="connsiteY16" fmla="*/ 193821 h 235607"/>
              <a:gd name="connsiteX17" fmla="*/ 40821 w 42749"/>
              <a:gd name="connsiteY17" fmla="*/ 208607 h 235607"/>
              <a:gd name="connsiteX18" fmla="*/ 40821 w 42749"/>
              <a:gd name="connsiteY18" fmla="*/ 220821 h 235607"/>
              <a:gd name="connsiteX19" fmla="*/ 26036 w 42749"/>
              <a:gd name="connsiteY19" fmla="*/ 235607 h 235607"/>
              <a:gd name="connsiteX20" fmla="*/ 16393 w 42749"/>
              <a:gd name="connsiteY20" fmla="*/ 235607 h 235607"/>
              <a:gd name="connsiteX21" fmla="*/ 1607 w 42749"/>
              <a:gd name="connsiteY21" fmla="*/ 220821 h 235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749" h="235607">
                <a:moveTo>
                  <a:pt x="9321" y="153643"/>
                </a:moveTo>
                <a:lnTo>
                  <a:pt x="0" y="52393"/>
                </a:lnTo>
                <a:cubicBezTo>
                  <a:pt x="0" y="52071"/>
                  <a:pt x="0" y="51750"/>
                  <a:pt x="0" y="51429"/>
                </a:cubicBezTo>
                <a:lnTo>
                  <a:pt x="0" y="10929"/>
                </a:lnTo>
                <a:cubicBezTo>
                  <a:pt x="0" y="4821"/>
                  <a:pt x="4821" y="0"/>
                  <a:pt x="10929" y="0"/>
                </a:cubicBezTo>
                <a:lnTo>
                  <a:pt x="31821" y="0"/>
                </a:lnTo>
                <a:cubicBezTo>
                  <a:pt x="37929" y="0"/>
                  <a:pt x="42750" y="4821"/>
                  <a:pt x="42750" y="10929"/>
                </a:cubicBezTo>
                <a:lnTo>
                  <a:pt x="42750" y="51429"/>
                </a:lnTo>
                <a:cubicBezTo>
                  <a:pt x="42750" y="51750"/>
                  <a:pt x="42750" y="52071"/>
                  <a:pt x="42750" y="52393"/>
                </a:cubicBezTo>
                <a:lnTo>
                  <a:pt x="33750" y="153643"/>
                </a:lnTo>
                <a:cubicBezTo>
                  <a:pt x="33107" y="159107"/>
                  <a:pt x="28607" y="163607"/>
                  <a:pt x="23143" y="163607"/>
                </a:cubicBezTo>
                <a:lnTo>
                  <a:pt x="20571" y="163607"/>
                </a:lnTo>
                <a:cubicBezTo>
                  <a:pt x="14464" y="163607"/>
                  <a:pt x="9643" y="159107"/>
                  <a:pt x="9321" y="153643"/>
                </a:cubicBezTo>
                <a:close/>
                <a:moveTo>
                  <a:pt x="1607" y="220821"/>
                </a:moveTo>
                <a:lnTo>
                  <a:pt x="1607" y="208607"/>
                </a:lnTo>
                <a:cubicBezTo>
                  <a:pt x="1607" y="200250"/>
                  <a:pt x="8357" y="193821"/>
                  <a:pt x="16393" y="193821"/>
                </a:cubicBezTo>
                <a:lnTo>
                  <a:pt x="26036" y="193821"/>
                </a:lnTo>
                <a:cubicBezTo>
                  <a:pt x="34393" y="193821"/>
                  <a:pt x="40821" y="200571"/>
                  <a:pt x="40821" y="208607"/>
                </a:cubicBezTo>
                <a:lnTo>
                  <a:pt x="40821" y="220821"/>
                </a:lnTo>
                <a:cubicBezTo>
                  <a:pt x="40821" y="229179"/>
                  <a:pt x="34071" y="235607"/>
                  <a:pt x="26036" y="235607"/>
                </a:cubicBezTo>
                <a:lnTo>
                  <a:pt x="16393" y="235607"/>
                </a:lnTo>
                <a:cubicBezTo>
                  <a:pt x="8357" y="235607"/>
                  <a:pt x="1607" y="229179"/>
                  <a:pt x="1607" y="220821"/>
                </a:cubicBezTo>
                <a:close/>
              </a:path>
            </a:pathLst>
          </a:custGeom>
          <a:solidFill>
            <a:schemeClr val="accent3"/>
          </a:solidFill>
          <a:ln w="3151" cap="flat">
            <a:noFill/>
            <a:prstDash val="solid"/>
            <a:miter/>
          </a:ln>
        </p:spPr>
        <p:txBody>
          <a:bodyPr lIns="91440" tIns="45720" rIns="91440" bIns="45720" rtlCol="0" anchor="ctr"/>
          <a:lstStyle/>
          <a:p>
            <a:endParaRPr lang="ru-RU" sz="1244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0A50140-A919-4DC6-B686-CE05C81BDE67}"/>
              </a:ext>
            </a:extLst>
          </p:cNvPr>
          <p:cNvSpPr/>
          <p:nvPr/>
        </p:nvSpPr>
        <p:spPr>
          <a:xfrm>
            <a:off x="2559134" y="1233388"/>
            <a:ext cx="352079" cy="1940445"/>
          </a:xfrm>
          <a:custGeom>
            <a:avLst/>
            <a:gdLst>
              <a:gd name="connsiteX0" fmla="*/ 9321 w 42749"/>
              <a:gd name="connsiteY0" fmla="*/ 153643 h 235607"/>
              <a:gd name="connsiteX1" fmla="*/ 0 w 42749"/>
              <a:gd name="connsiteY1" fmla="*/ 52393 h 235607"/>
              <a:gd name="connsiteX2" fmla="*/ 0 w 42749"/>
              <a:gd name="connsiteY2" fmla="*/ 51429 h 235607"/>
              <a:gd name="connsiteX3" fmla="*/ 0 w 42749"/>
              <a:gd name="connsiteY3" fmla="*/ 10929 h 235607"/>
              <a:gd name="connsiteX4" fmla="*/ 10929 w 42749"/>
              <a:gd name="connsiteY4" fmla="*/ 0 h 235607"/>
              <a:gd name="connsiteX5" fmla="*/ 31821 w 42749"/>
              <a:gd name="connsiteY5" fmla="*/ 0 h 235607"/>
              <a:gd name="connsiteX6" fmla="*/ 42750 w 42749"/>
              <a:gd name="connsiteY6" fmla="*/ 10929 h 235607"/>
              <a:gd name="connsiteX7" fmla="*/ 42750 w 42749"/>
              <a:gd name="connsiteY7" fmla="*/ 51429 h 235607"/>
              <a:gd name="connsiteX8" fmla="*/ 42750 w 42749"/>
              <a:gd name="connsiteY8" fmla="*/ 52393 h 235607"/>
              <a:gd name="connsiteX9" fmla="*/ 33750 w 42749"/>
              <a:gd name="connsiteY9" fmla="*/ 153643 h 235607"/>
              <a:gd name="connsiteX10" fmla="*/ 23143 w 42749"/>
              <a:gd name="connsiteY10" fmla="*/ 163607 h 235607"/>
              <a:gd name="connsiteX11" fmla="*/ 20571 w 42749"/>
              <a:gd name="connsiteY11" fmla="*/ 163607 h 235607"/>
              <a:gd name="connsiteX12" fmla="*/ 9321 w 42749"/>
              <a:gd name="connsiteY12" fmla="*/ 153643 h 235607"/>
              <a:gd name="connsiteX13" fmla="*/ 1607 w 42749"/>
              <a:gd name="connsiteY13" fmla="*/ 220821 h 235607"/>
              <a:gd name="connsiteX14" fmla="*/ 1607 w 42749"/>
              <a:gd name="connsiteY14" fmla="*/ 208607 h 235607"/>
              <a:gd name="connsiteX15" fmla="*/ 16393 w 42749"/>
              <a:gd name="connsiteY15" fmla="*/ 193821 h 235607"/>
              <a:gd name="connsiteX16" fmla="*/ 26036 w 42749"/>
              <a:gd name="connsiteY16" fmla="*/ 193821 h 235607"/>
              <a:gd name="connsiteX17" fmla="*/ 40821 w 42749"/>
              <a:gd name="connsiteY17" fmla="*/ 208607 h 235607"/>
              <a:gd name="connsiteX18" fmla="*/ 40821 w 42749"/>
              <a:gd name="connsiteY18" fmla="*/ 220821 h 235607"/>
              <a:gd name="connsiteX19" fmla="*/ 26036 w 42749"/>
              <a:gd name="connsiteY19" fmla="*/ 235607 h 235607"/>
              <a:gd name="connsiteX20" fmla="*/ 16393 w 42749"/>
              <a:gd name="connsiteY20" fmla="*/ 235607 h 235607"/>
              <a:gd name="connsiteX21" fmla="*/ 1607 w 42749"/>
              <a:gd name="connsiteY21" fmla="*/ 220821 h 235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749" h="235607">
                <a:moveTo>
                  <a:pt x="9321" y="153643"/>
                </a:moveTo>
                <a:lnTo>
                  <a:pt x="0" y="52393"/>
                </a:lnTo>
                <a:cubicBezTo>
                  <a:pt x="0" y="52071"/>
                  <a:pt x="0" y="51750"/>
                  <a:pt x="0" y="51429"/>
                </a:cubicBezTo>
                <a:lnTo>
                  <a:pt x="0" y="10929"/>
                </a:lnTo>
                <a:cubicBezTo>
                  <a:pt x="0" y="4821"/>
                  <a:pt x="4821" y="0"/>
                  <a:pt x="10929" y="0"/>
                </a:cubicBezTo>
                <a:lnTo>
                  <a:pt x="31821" y="0"/>
                </a:lnTo>
                <a:cubicBezTo>
                  <a:pt x="37929" y="0"/>
                  <a:pt x="42750" y="4821"/>
                  <a:pt x="42750" y="10929"/>
                </a:cubicBezTo>
                <a:lnTo>
                  <a:pt x="42750" y="51429"/>
                </a:lnTo>
                <a:cubicBezTo>
                  <a:pt x="42750" y="51750"/>
                  <a:pt x="42750" y="52071"/>
                  <a:pt x="42750" y="52393"/>
                </a:cubicBezTo>
                <a:lnTo>
                  <a:pt x="33750" y="153643"/>
                </a:lnTo>
                <a:cubicBezTo>
                  <a:pt x="33107" y="159107"/>
                  <a:pt x="28607" y="163607"/>
                  <a:pt x="23143" y="163607"/>
                </a:cubicBezTo>
                <a:lnTo>
                  <a:pt x="20571" y="163607"/>
                </a:lnTo>
                <a:cubicBezTo>
                  <a:pt x="14464" y="163607"/>
                  <a:pt x="9643" y="159107"/>
                  <a:pt x="9321" y="153643"/>
                </a:cubicBezTo>
                <a:close/>
                <a:moveTo>
                  <a:pt x="1607" y="220821"/>
                </a:moveTo>
                <a:lnTo>
                  <a:pt x="1607" y="208607"/>
                </a:lnTo>
                <a:cubicBezTo>
                  <a:pt x="1607" y="200250"/>
                  <a:pt x="8357" y="193821"/>
                  <a:pt x="16393" y="193821"/>
                </a:cubicBezTo>
                <a:lnTo>
                  <a:pt x="26036" y="193821"/>
                </a:lnTo>
                <a:cubicBezTo>
                  <a:pt x="34393" y="193821"/>
                  <a:pt x="40821" y="200571"/>
                  <a:pt x="40821" y="208607"/>
                </a:cubicBezTo>
                <a:lnTo>
                  <a:pt x="40821" y="220821"/>
                </a:lnTo>
                <a:cubicBezTo>
                  <a:pt x="40821" y="229179"/>
                  <a:pt x="34071" y="235607"/>
                  <a:pt x="26036" y="235607"/>
                </a:cubicBezTo>
                <a:lnTo>
                  <a:pt x="16393" y="235607"/>
                </a:lnTo>
                <a:cubicBezTo>
                  <a:pt x="8357" y="235607"/>
                  <a:pt x="1607" y="229179"/>
                  <a:pt x="1607" y="220821"/>
                </a:cubicBezTo>
                <a:close/>
              </a:path>
            </a:pathLst>
          </a:custGeom>
          <a:solidFill>
            <a:schemeClr val="accent2"/>
          </a:solidFill>
          <a:ln w="3151" cap="flat">
            <a:noFill/>
            <a:prstDash val="solid"/>
            <a:miter/>
          </a:ln>
        </p:spPr>
        <p:txBody>
          <a:bodyPr lIns="91440" tIns="45720" rIns="91440" bIns="45720" rtlCol="0" anchor="ctr"/>
          <a:lstStyle/>
          <a:p>
            <a:endParaRPr lang="ru-RU" sz="1244"/>
          </a:p>
        </p:txBody>
      </p:sp>
      <p:sp>
        <p:nvSpPr>
          <p:cNvPr id="20" name="Стрелка вправо 5">
            <a:extLst>
              <a:ext uri="{FF2B5EF4-FFF2-40B4-BE49-F238E27FC236}">
                <a16:creationId xmlns:a16="http://schemas.microsoft.com/office/drawing/2014/main" id="{EC30789F-573B-4DA9-B487-439253B34C1B}"/>
              </a:ext>
            </a:extLst>
          </p:cNvPr>
          <p:cNvSpPr/>
          <p:nvPr/>
        </p:nvSpPr>
        <p:spPr>
          <a:xfrm>
            <a:off x="1091741" y="4634732"/>
            <a:ext cx="1023761" cy="432000"/>
          </a:xfrm>
          <a:prstGeom prst="right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FFFFFF"/>
              </a:gs>
              <a:gs pos="55300">
                <a:srgbClr val="00B0F0"/>
              </a:gs>
              <a:gs pos="100000">
                <a:schemeClr val="tx2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120000" tIns="216000" rIns="120000" bIns="216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252" spc="-1">
              <a:solidFill>
                <a:srgbClr val="CCE8FF"/>
              </a:solidFill>
              <a:latin typeface="Arial"/>
              <a:ea typeface="DejaVu Sans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2F2B245-7E39-4B3D-841B-33D8187165BA}"/>
              </a:ext>
            </a:extLst>
          </p:cNvPr>
          <p:cNvSpPr/>
          <p:nvPr/>
        </p:nvSpPr>
        <p:spPr>
          <a:xfrm>
            <a:off x="6817027" y="1346668"/>
            <a:ext cx="1288192" cy="128819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Информация один</a:t>
            </a:r>
          </a:p>
        </p:txBody>
      </p:sp>
      <p:sp>
        <p:nvSpPr>
          <p:cNvPr id="23" name="Скругленный прямоугольник 21">
            <a:extLst>
              <a:ext uri="{FF2B5EF4-FFF2-40B4-BE49-F238E27FC236}">
                <a16:creationId xmlns:a16="http://schemas.microsoft.com/office/drawing/2014/main" id="{C03F4E8D-80CA-47F3-8321-ED24C7F796DC}"/>
              </a:ext>
            </a:extLst>
          </p:cNvPr>
          <p:cNvSpPr>
            <a:spLocks/>
          </p:cNvSpPr>
          <p:nvPr/>
        </p:nvSpPr>
        <p:spPr>
          <a:xfrm>
            <a:off x="8422633" y="1346668"/>
            <a:ext cx="1288192" cy="1288192"/>
          </a:xfrm>
          <a:prstGeom prst="roundRect">
            <a:avLst>
              <a:gd name="adj" fmla="val 10384"/>
            </a:avLst>
          </a:prstGeom>
          <a:solidFill>
            <a:schemeClr val="bg1"/>
          </a:solidFill>
          <a:ln w="25400">
            <a:gradFill>
              <a:gsLst>
                <a:gs pos="0">
                  <a:schemeClr val="accent1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Информация два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: Rounded Corners 2">
            <a:extLst>
              <a:ext uri="{FF2B5EF4-FFF2-40B4-BE49-F238E27FC236}">
                <a16:creationId xmlns:a16="http://schemas.microsoft.com/office/drawing/2014/main" id="{6487B3DA-291C-4178-9D9B-38D57513B201}"/>
              </a:ext>
            </a:extLst>
          </p:cNvPr>
          <p:cNvSpPr/>
          <p:nvPr/>
        </p:nvSpPr>
        <p:spPr>
          <a:xfrm>
            <a:off x="6625235" y="2964173"/>
            <a:ext cx="5021580" cy="1907345"/>
          </a:xfrm>
          <a:prstGeom prst="roundRect">
            <a:avLst>
              <a:gd name="adj" fmla="val 19539"/>
            </a:avLst>
          </a:prstGeom>
          <a:gradFill flip="none" rotWithShape="1">
            <a:gsLst>
              <a:gs pos="56800">
                <a:srgbClr val="00B0F0"/>
              </a:gs>
              <a:gs pos="0">
                <a:schemeClr val="tx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4"/>
          </a:p>
        </p:txBody>
      </p:sp>
      <p:graphicFrame>
        <p:nvGraphicFramePr>
          <p:cNvPr id="25" name="Таблица 11">
            <a:extLst>
              <a:ext uri="{FF2B5EF4-FFF2-40B4-BE49-F238E27FC236}">
                <a16:creationId xmlns:a16="http://schemas.microsoft.com/office/drawing/2014/main" id="{BAEAB667-7DE2-4FC0-BE72-B030598023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774542"/>
              </p:ext>
            </p:extLst>
          </p:nvPr>
        </p:nvGraphicFramePr>
        <p:xfrm>
          <a:off x="6625235" y="3152530"/>
          <a:ext cx="5021580" cy="2829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4911">
                  <a:extLst>
                    <a:ext uri="{9D8B030D-6E8A-4147-A177-3AD203B41FA5}">
                      <a16:colId xmlns:a16="http://schemas.microsoft.com/office/drawing/2014/main" val="2974328352"/>
                    </a:ext>
                  </a:extLst>
                </a:gridCol>
                <a:gridCol w="1065125">
                  <a:extLst>
                    <a:ext uri="{9D8B030D-6E8A-4147-A177-3AD203B41FA5}">
                      <a16:colId xmlns:a16="http://schemas.microsoft.com/office/drawing/2014/main" val="4153894392"/>
                    </a:ext>
                  </a:extLst>
                </a:gridCol>
                <a:gridCol w="1461544">
                  <a:extLst>
                    <a:ext uri="{9D8B030D-6E8A-4147-A177-3AD203B41FA5}">
                      <a16:colId xmlns:a16="http://schemas.microsoft.com/office/drawing/2014/main" val="509728764"/>
                    </a:ext>
                  </a:extLst>
                </a:gridCol>
              </a:tblGrid>
              <a:tr h="712821">
                <a:tc>
                  <a:txBody>
                    <a:bodyPr/>
                    <a:lstStyle/>
                    <a:p>
                      <a:endParaRPr lang="en-GB" sz="1500" b="1" dirty="0">
                        <a:solidFill>
                          <a:schemeClr val="bg2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II</a:t>
                      </a:r>
                      <a:r>
                        <a:rPr lang="en-US" sz="1500" baseline="0" dirty="0">
                          <a:solidFill>
                            <a:schemeClr val="bg2"/>
                          </a:solidFill>
                        </a:rPr>
                        <a:t> </a:t>
                      </a:r>
                      <a:r>
                        <a:rPr lang="ru-RU" sz="1500" baseline="0" dirty="0">
                          <a:solidFill>
                            <a:schemeClr val="bg2"/>
                          </a:solidFill>
                        </a:rPr>
                        <a:t>кв.</a:t>
                      </a:r>
                      <a:endParaRPr lang="en-GB" sz="1500" dirty="0">
                        <a:solidFill>
                          <a:schemeClr val="bg2"/>
                        </a:solidFill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2"/>
                          </a:solidFill>
                        </a:rPr>
                        <a:t>III </a:t>
                      </a:r>
                      <a:r>
                        <a:rPr lang="ru-RU" sz="1500" dirty="0">
                          <a:solidFill>
                            <a:schemeClr val="bg2"/>
                          </a:solidFill>
                        </a:rPr>
                        <a:t>кв.</a:t>
                      </a:r>
                      <a:endParaRPr lang="en-GB" sz="1500" dirty="0">
                        <a:solidFill>
                          <a:schemeClr val="bg2"/>
                        </a:solidFill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7568270"/>
                  </a:ext>
                </a:extLst>
              </a:tr>
              <a:tr h="523865">
                <a:tc>
                  <a:txBody>
                    <a:bodyPr/>
                    <a:lstStyle/>
                    <a:p>
                      <a:pPr marL="14400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solidFill>
                            <a:srgbClr val="4D4D4D"/>
                          </a:solidFill>
                          <a:effectLst/>
                        </a:rPr>
                        <a:t>Свердловская область</a:t>
                      </a:r>
                      <a:endParaRPr lang="ru-RU" sz="1500" dirty="0">
                        <a:solidFill>
                          <a:srgbClr val="4D4D4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ru-RU" sz="1500" b="1" kern="1200" dirty="0">
                          <a:solidFill>
                            <a:srgbClr val="008CFF"/>
                          </a:solidFill>
                          <a:latin typeface="+mn-lt"/>
                          <a:ea typeface="+mn-ea"/>
                          <a:cs typeface="+mn-cs"/>
                        </a:rPr>
                        <a:t>8,33</a:t>
                      </a:r>
                      <a:endParaRPr lang="en-GB" sz="1500" b="1" kern="1200" dirty="0">
                        <a:solidFill>
                          <a:srgbClr val="008C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F9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ru-RU" sz="1500" b="1" kern="1200" dirty="0">
                          <a:solidFill>
                            <a:srgbClr val="008CFF"/>
                          </a:solidFill>
                          <a:latin typeface="+mn-lt"/>
                          <a:ea typeface="+mn-ea"/>
                          <a:cs typeface="+mn-cs"/>
                        </a:rPr>
                        <a:t>10,0</a:t>
                      </a:r>
                      <a:r>
                        <a:rPr lang="en-US" sz="1500" b="1" kern="1200" dirty="0">
                          <a:solidFill>
                            <a:srgbClr val="008CFF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500" b="1" kern="1200" dirty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500" b="1" kern="1200" dirty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</a:rPr>
                        <a:t>+1,67</a:t>
                      </a:r>
                      <a:r>
                        <a:rPr lang="en-US" sz="1500" b="1" kern="1200" dirty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GB" sz="1500" b="1" kern="1200" dirty="0">
                        <a:solidFill>
                          <a:schemeClr val="accent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F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747855"/>
                  </a:ext>
                </a:extLst>
              </a:tr>
              <a:tr h="501164">
                <a:tc>
                  <a:txBody>
                    <a:bodyPr/>
                    <a:lstStyle/>
                    <a:p>
                      <a:pPr marL="14400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solidFill>
                            <a:srgbClr val="4D4D4D"/>
                          </a:solidFill>
                          <a:effectLst/>
                        </a:rPr>
                        <a:t>Волгоградская область</a:t>
                      </a:r>
                      <a:endParaRPr lang="ru-RU" sz="1500" dirty="0">
                        <a:solidFill>
                          <a:srgbClr val="4D4D4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008CFF"/>
                          </a:solidFill>
                        </a:rPr>
                        <a:t>17,22</a:t>
                      </a:r>
                      <a:endParaRPr lang="en-GB" sz="1500" b="1" dirty="0">
                        <a:solidFill>
                          <a:srgbClr val="008CFF"/>
                        </a:solidFill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F9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>
                          <a:solidFill>
                            <a:srgbClr val="008CFF"/>
                          </a:solidFill>
                          <a:latin typeface="+mn-lt"/>
                          <a:ea typeface="+mn-ea"/>
                          <a:cs typeface="+mn-cs"/>
                        </a:rPr>
                        <a:t>11,33</a:t>
                      </a:r>
                      <a:r>
                        <a:rPr lang="ru-RU" sz="1500" b="1" kern="1200" baseline="0" dirty="0">
                          <a:solidFill>
                            <a:srgbClr val="008CFF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500" b="1" kern="1200" dirty="0">
                          <a:solidFill>
                            <a:srgbClr val="00CC99"/>
                          </a:solidFill>
                          <a:latin typeface="+mn-lt"/>
                          <a:ea typeface="+mn-ea"/>
                          <a:cs typeface="+mn-cs"/>
                        </a:rPr>
                        <a:t>(-5,89)</a:t>
                      </a:r>
                      <a:endParaRPr lang="en-GB" sz="1500" b="1" kern="1200" dirty="0">
                        <a:solidFill>
                          <a:srgbClr val="00CC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F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808772"/>
                  </a:ext>
                </a:extLst>
              </a:tr>
              <a:tr h="535835">
                <a:tc>
                  <a:txBody>
                    <a:bodyPr/>
                    <a:lstStyle/>
                    <a:p>
                      <a:pPr marL="14400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solidFill>
                            <a:srgbClr val="4D4D4D"/>
                          </a:solidFill>
                          <a:effectLst/>
                        </a:rPr>
                        <a:t>Челябинская область</a:t>
                      </a:r>
                      <a:endParaRPr lang="ru-RU" sz="1500" dirty="0">
                        <a:solidFill>
                          <a:srgbClr val="4D4D4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008CFF"/>
                          </a:solidFill>
                        </a:rPr>
                        <a:t>14,44</a:t>
                      </a:r>
                      <a:endParaRPr lang="en-GB" sz="1500" b="1" dirty="0">
                        <a:solidFill>
                          <a:srgbClr val="008CFF"/>
                        </a:solidFill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F9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ru-RU" sz="1500" b="1" kern="1200" dirty="0">
                          <a:solidFill>
                            <a:srgbClr val="008CFF"/>
                          </a:solidFill>
                          <a:latin typeface="+mn-lt"/>
                          <a:ea typeface="+mn-ea"/>
                          <a:cs typeface="+mn-cs"/>
                        </a:rPr>
                        <a:t>14,44 </a:t>
                      </a:r>
                      <a:r>
                        <a:rPr lang="ru-RU" sz="1500" b="1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(0)</a:t>
                      </a:r>
                      <a:endParaRPr lang="en-GB" sz="15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F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733154"/>
                  </a:ext>
                </a:extLst>
              </a:tr>
              <a:tr h="555971">
                <a:tc>
                  <a:txBody>
                    <a:bodyPr/>
                    <a:lstStyle/>
                    <a:p>
                      <a:pPr marL="14400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solidFill>
                            <a:srgbClr val="4D4D4D"/>
                          </a:solidFill>
                          <a:effectLst/>
                        </a:rPr>
                        <a:t>Орловская область</a:t>
                      </a:r>
                      <a:endParaRPr lang="ru-RU" sz="1500" dirty="0">
                        <a:solidFill>
                          <a:srgbClr val="4D4D4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008CFF"/>
                          </a:solidFill>
                        </a:rPr>
                        <a:t>16,67</a:t>
                      </a:r>
                      <a:endParaRPr lang="en-GB" sz="1500" b="1" dirty="0">
                        <a:solidFill>
                          <a:srgbClr val="008CFF"/>
                        </a:solidFill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F9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>
                          <a:solidFill>
                            <a:srgbClr val="008CFF"/>
                          </a:solidFill>
                        </a:rPr>
                        <a:t>17,11 </a:t>
                      </a:r>
                      <a:r>
                        <a:rPr lang="ru-RU" sz="1500" b="1" kern="1200" dirty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</a:rPr>
                        <a:t>(+0,44)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F9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508492"/>
                  </a:ext>
                </a:extLst>
              </a:tr>
            </a:tbl>
          </a:graphicData>
        </a:graphic>
      </p:graphicFrame>
      <p:sp>
        <p:nvSpPr>
          <p:cNvPr id="26" name="Скругленный прямоугольник 21">
            <a:extLst>
              <a:ext uri="{FF2B5EF4-FFF2-40B4-BE49-F238E27FC236}">
                <a16:creationId xmlns:a16="http://schemas.microsoft.com/office/drawing/2014/main" id="{8BBDC12D-DBD1-4119-A103-9A4F6ABAFDA9}"/>
              </a:ext>
            </a:extLst>
          </p:cNvPr>
          <p:cNvSpPr>
            <a:spLocks/>
          </p:cNvSpPr>
          <p:nvPr/>
        </p:nvSpPr>
        <p:spPr>
          <a:xfrm>
            <a:off x="10028239" y="1346668"/>
            <a:ext cx="1288192" cy="1288192"/>
          </a:xfrm>
          <a:prstGeom prst="roundRect">
            <a:avLst>
              <a:gd name="adj" fmla="val 10384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8900000" scaled="1"/>
            <a:tileRect/>
          </a:gra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769" tIns="48385" rIns="96769" bIns="4838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6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Информация три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824044F-3B33-0D2F-1B02-328E34A9802F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027" y="3844769"/>
            <a:ext cx="957822" cy="107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199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05C2FA2-AF96-4BCE-A1D5-13570F93C32A}"/>
              </a:ext>
            </a:extLst>
          </p:cNvPr>
          <p:cNvSpPr/>
          <p:nvPr/>
        </p:nvSpPr>
        <p:spPr>
          <a:xfrm>
            <a:off x="182880" y="452386"/>
            <a:ext cx="6853187" cy="3642536"/>
          </a:xfrm>
          <a:prstGeom prst="roundRect">
            <a:avLst>
              <a:gd name="adj" fmla="val 68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8792B96-6113-4C11-B9DC-79A515EE9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5384" y="636311"/>
            <a:ext cx="808523" cy="84038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BF29B68-69B2-42F9-A903-80BA00BEC4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358008" y="636311"/>
            <a:ext cx="840386" cy="84038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793C378-18C4-4448-AD14-CE4CFC90EE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358753" y="636311"/>
            <a:ext cx="818713" cy="718776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B61F1FE8-F7B6-4B76-A32D-12315F5BB9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302125" y="636311"/>
            <a:ext cx="816097" cy="840386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3BCE2EE-9F2E-442B-A478-D944A40033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4307300" y="640752"/>
            <a:ext cx="830173" cy="71433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3A10F8AC-3503-4306-999F-8963478C5E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5278426" y="636311"/>
            <a:ext cx="623700" cy="718776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26D4D7AA-16DA-4583-8A22-093EBFF5DA8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6096000" y="722760"/>
            <a:ext cx="689811" cy="632327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162FBC9F-C900-4D29-8C3B-E00C4DC9D94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530837" y="1757823"/>
            <a:ext cx="497615" cy="718777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BB205D46-D5AE-42AD-B550-A85CBC09DB1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1358008" y="1729069"/>
            <a:ext cx="830173" cy="747531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D17419B1-4E42-4CAA-B778-5B079FB22A2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2454337" y="1744003"/>
            <a:ext cx="830173" cy="703843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0E6BE9ED-2522-4218-A54E-7814C0E3BE0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3474952" y="1757823"/>
            <a:ext cx="634801" cy="642098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B541610D-284C-4AEA-83A1-4A8AE8D6F02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4317639" y="1700142"/>
            <a:ext cx="612908" cy="795638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7A0C6B38-C8A0-41B1-915F-1C2BD7F7AC9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5093128" y="1700142"/>
            <a:ext cx="479183" cy="690023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973AE625-EAE8-4BD7-B6A9-796189D680E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5777915" y="1671390"/>
            <a:ext cx="662677" cy="718776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52E0A454-6263-434A-AD18-2469092427A1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xmlns="" r:embed="rId31"/>
              </a:ext>
            </a:extLst>
          </a:blip>
          <a:stretch>
            <a:fillRect/>
          </a:stretch>
        </p:blipFill>
        <p:spPr>
          <a:xfrm>
            <a:off x="375384" y="2658800"/>
            <a:ext cx="830173" cy="830173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13BAB7D9-7C43-478F-9ED3-CA07A7C70EC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xmlns="" r:embed="rId33"/>
              </a:ext>
            </a:extLst>
          </a:blip>
          <a:stretch>
            <a:fillRect/>
          </a:stretch>
        </p:blipFill>
        <p:spPr>
          <a:xfrm>
            <a:off x="1352968" y="2728972"/>
            <a:ext cx="840386" cy="760001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EB895167-89A7-4F8F-812D-FDFE987436C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xmlns="" r:embed="rId35"/>
              </a:ext>
            </a:extLst>
          </a:blip>
          <a:stretch>
            <a:fillRect/>
          </a:stretch>
        </p:blipFill>
        <p:spPr>
          <a:xfrm>
            <a:off x="2473587" y="2787923"/>
            <a:ext cx="642098" cy="642098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6C630D7C-3C82-4DD7-BEA5-F1AED9E04A2D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xmlns="" r:embed="rId37"/>
              </a:ext>
            </a:extLst>
          </a:blip>
          <a:stretch>
            <a:fillRect/>
          </a:stretch>
        </p:blipFill>
        <p:spPr>
          <a:xfrm>
            <a:off x="3357418" y="2727773"/>
            <a:ext cx="727861" cy="774485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4192D7D8-EB39-4234-8EE0-630B25DBB1B1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xmlns="" r:embed="rId39"/>
              </a:ext>
            </a:extLst>
          </a:blip>
          <a:stretch>
            <a:fillRect/>
          </a:stretch>
        </p:blipFill>
        <p:spPr>
          <a:xfrm>
            <a:off x="4279749" y="2699028"/>
            <a:ext cx="830173" cy="749715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CDF4FBD9-0125-4DAD-AE51-F572BD337558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xmlns="" r:embed="rId41"/>
              </a:ext>
            </a:extLst>
          </a:blip>
          <a:stretch>
            <a:fillRect/>
          </a:stretch>
        </p:blipFill>
        <p:spPr>
          <a:xfrm>
            <a:off x="5304392" y="2706469"/>
            <a:ext cx="623700" cy="69660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15C0A0EA-6B98-4C89-A217-719DEAADC4A6}"/>
              </a:ext>
            </a:extLst>
          </p:cNvPr>
          <p:cNvSpPr txBox="1"/>
          <p:nvPr/>
        </p:nvSpPr>
        <p:spPr>
          <a:xfrm>
            <a:off x="182880" y="100184"/>
            <a:ext cx="4138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цифровизация</a:t>
            </a: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25F2C595-F5F3-4979-890E-E8D9A52F2E77}"/>
              </a:ext>
            </a:extLst>
          </p:cNvPr>
          <p:cNvSpPr/>
          <p:nvPr/>
        </p:nvSpPr>
        <p:spPr>
          <a:xfrm>
            <a:off x="7277801" y="452386"/>
            <a:ext cx="4731320" cy="3642536"/>
          </a:xfrm>
          <a:prstGeom prst="roundRect">
            <a:avLst>
              <a:gd name="adj" fmla="val 68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8" name="Graphic 47">
            <a:extLst>
              <a:ext uri="{FF2B5EF4-FFF2-40B4-BE49-F238E27FC236}">
                <a16:creationId xmlns:a16="http://schemas.microsoft.com/office/drawing/2014/main" id="{D91B1E7B-6320-4788-86D5-0DB5DB11CAB6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xmlns="" r:embed="rId43"/>
              </a:ext>
            </a:extLst>
          </a:blip>
          <a:stretch>
            <a:fillRect/>
          </a:stretch>
        </p:blipFill>
        <p:spPr>
          <a:xfrm>
            <a:off x="7516098" y="636311"/>
            <a:ext cx="680173" cy="687258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B88DFA46-2F1A-4EC8-B61F-C1FBCDF0D601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xmlns="" r:embed="rId45"/>
              </a:ext>
            </a:extLst>
          </a:blip>
          <a:stretch>
            <a:fillRect/>
          </a:stretch>
        </p:blipFill>
        <p:spPr>
          <a:xfrm>
            <a:off x="8361223" y="636311"/>
            <a:ext cx="687258" cy="687258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C6F01B57-F2D0-434F-AE0C-CB99D21A8CF4}"/>
              </a:ext>
            </a:extLst>
          </p:cNvPr>
          <p:cNvSpPr txBox="1"/>
          <p:nvPr/>
        </p:nvSpPr>
        <p:spPr>
          <a:xfrm>
            <a:off x="7277801" y="100184"/>
            <a:ext cx="4138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процессы</a:t>
            </a: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ACF39A07-6B64-4A65-8F86-D57A0915544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xmlns="" r:embed="rId47"/>
              </a:ext>
            </a:extLst>
          </a:blip>
          <a:stretch>
            <a:fillRect/>
          </a:stretch>
        </p:blipFill>
        <p:spPr>
          <a:xfrm>
            <a:off x="9226652" y="636311"/>
            <a:ext cx="606595" cy="668717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9F7C5A95-03D8-468E-969B-5842D1F64C7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>
            <a:off x="10040696" y="607463"/>
            <a:ext cx="719473" cy="730542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A9C9ADFE-0346-4609-A8E6-47E4E37680C5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xmlns="" r:embed="rId51"/>
              </a:ext>
            </a:extLst>
          </a:blip>
          <a:stretch>
            <a:fillRect/>
          </a:stretch>
        </p:blipFill>
        <p:spPr>
          <a:xfrm>
            <a:off x="10892906" y="580894"/>
            <a:ext cx="763846" cy="763846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DDC4F798-2B8C-45D8-9E61-05966EF14130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xmlns="" r:embed="rId53"/>
              </a:ext>
            </a:extLst>
          </a:blip>
          <a:stretch>
            <a:fillRect/>
          </a:stretch>
        </p:blipFill>
        <p:spPr>
          <a:xfrm>
            <a:off x="7544333" y="1507494"/>
            <a:ext cx="623701" cy="763437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4AD84C71-A282-43DC-9699-A36D91EB46FF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xmlns="" r:embed="rId55"/>
              </a:ext>
            </a:extLst>
          </a:blip>
          <a:stretch>
            <a:fillRect/>
          </a:stretch>
        </p:blipFill>
        <p:spPr>
          <a:xfrm>
            <a:off x="8332909" y="1501296"/>
            <a:ext cx="763437" cy="763437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FBB65711-AFF5-4A29-BD5E-16C4DE2BB21E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xmlns="" r:embed="rId57"/>
              </a:ext>
            </a:extLst>
          </a:blip>
          <a:stretch>
            <a:fillRect/>
          </a:stretch>
        </p:blipFill>
        <p:spPr>
          <a:xfrm>
            <a:off x="9261221" y="1501296"/>
            <a:ext cx="661752" cy="668718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95AE0140-DB16-498E-9104-D04506ABFC32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96DAC541-7B7A-43D3-8B79-37D633B846F1}">
                <asvg:svgBlip xmlns:asvg="http://schemas.microsoft.com/office/drawing/2016/SVG/main" xmlns="" r:embed="rId59"/>
              </a:ext>
            </a:extLst>
          </a:blip>
          <a:stretch>
            <a:fillRect/>
          </a:stretch>
        </p:blipFill>
        <p:spPr>
          <a:xfrm>
            <a:off x="10151454" y="1507494"/>
            <a:ext cx="975439" cy="688033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A2B91490-0FCC-464A-AE3F-438BF8654BE3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96DAC541-7B7A-43D3-8B79-37D633B846F1}">
                <asvg:svgBlip xmlns:asvg="http://schemas.microsoft.com/office/drawing/2016/SVG/main" xmlns="" r:embed="rId61"/>
              </a:ext>
            </a:extLst>
          </a:blip>
          <a:stretch>
            <a:fillRect/>
          </a:stretch>
        </p:blipFill>
        <p:spPr>
          <a:xfrm>
            <a:off x="7485318" y="2440805"/>
            <a:ext cx="741730" cy="679596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8DC65D23-B13D-425C-9595-938067ED66DE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8416078" y="2372479"/>
            <a:ext cx="771850" cy="771850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74CF8CDE-7E08-4411-B8D8-FE24F6619B87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96DAC541-7B7A-43D3-8B79-37D633B846F1}">
                <asvg:svgBlip xmlns:asvg="http://schemas.microsoft.com/office/drawing/2016/SVG/main" xmlns="" r:embed="rId65"/>
              </a:ext>
            </a:extLst>
          </a:blip>
          <a:stretch>
            <a:fillRect/>
          </a:stretch>
        </p:blipFill>
        <p:spPr>
          <a:xfrm>
            <a:off x="9306148" y="2405043"/>
            <a:ext cx="734547" cy="734547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36992017-EBF7-4DE8-ABBC-40A63CC8DB14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96DAC541-7B7A-43D3-8B79-37D633B846F1}">
                <asvg:svgBlip xmlns:asvg="http://schemas.microsoft.com/office/drawing/2016/SVG/main" xmlns="" r:embed="rId67"/>
              </a:ext>
            </a:extLst>
          </a:blip>
          <a:stretch>
            <a:fillRect/>
          </a:stretch>
        </p:blipFill>
        <p:spPr>
          <a:xfrm>
            <a:off x="10158914" y="2374534"/>
            <a:ext cx="733991" cy="741799"/>
          </a:xfrm>
          <a:prstGeom prst="rect">
            <a:avLst/>
          </a:prstGeom>
        </p:spPr>
      </p:pic>
      <p:pic>
        <p:nvPicPr>
          <p:cNvPr id="75" name="Graphic 74">
            <a:extLst>
              <a:ext uri="{FF2B5EF4-FFF2-40B4-BE49-F238E27FC236}">
                <a16:creationId xmlns:a16="http://schemas.microsoft.com/office/drawing/2014/main" id="{A983DC1E-6D63-4A23-BE56-9CCB43533DBF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96DAC541-7B7A-43D3-8B79-37D633B846F1}">
                <asvg:svgBlip xmlns:asvg="http://schemas.microsoft.com/office/drawing/2016/SVG/main" xmlns="" r:embed="rId69"/>
              </a:ext>
            </a:extLst>
          </a:blip>
          <a:stretch>
            <a:fillRect/>
          </a:stretch>
        </p:blipFill>
        <p:spPr>
          <a:xfrm>
            <a:off x="11003223" y="2352487"/>
            <a:ext cx="826882" cy="763846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:a16="http://schemas.microsoft.com/office/drawing/2014/main" id="{D420A0DE-D306-4212-8358-8E26B40F7A59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xmlns="" r:embed="rId71"/>
              </a:ext>
            </a:extLst>
          </a:blip>
          <a:stretch>
            <a:fillRect/>
          </a:stretch>
        </p:blipFill>
        <p:spPr>
          <a:xfrm>
            <a:off x="7512012" y="3311189"/>
            <a:ext cx="782166" cy="566396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DFDD381C-6580-45D0-B361-84308FC1D3CB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96DAC541-7B7A-43D3-8B79-37D633B846F1}">
                <asvg:svgBlip xmlns:asvg="http://schemas.microsoft.com/office/drawing/2016/SVG/main" xmlns="" r:embed="rId73"/>
              </a:ext>
            </a:extLst>
          </a:blip>
          <a:stretch>
            <a:fillRect/>
          </a:stretch>
        </p:blipFill>
        <p:spPr>
          <a:xfrm>
            <a:off x="8500006" y="3243662"/>
            <a:ext cx="687922" cy="684646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074808F5-F95F-4BD6-A9FF-DAA339A3ACAC}"/>
              </a:ext>
            </a:extLst>
          </p:cNvPr>
          <p:cNvSpPr/>
          <p:nvPr/>
        </p:nvSpPr>
        <p:spPr>
          <a:xfrm>
            <a:off x="182880" y="4483838"/>
            <a:ext cx="11826240" cy="2083767"/>
          </a:xfrm>
          <a:prstGeom prst="roundRect">
            <a:avLst>
              <a:gd name="adj" fmla="val 114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2EF38D3-8319-4ED6-8331-8F3A9ABB861A}"/>
              </a:ext>
            </a:extLst>
          </p:cNvPr>
          <p:cNvSpPr txBox="1"/>
          <p:nvPr/>
        </p:nvSpPr>
        <p:spPr>
          <a:xfrm>
            <a:off x="182880" y="4176061"/>
            <a:ext cx="4138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документы</a:t>
            </a: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FB53F27-60AC-4C3B-B137-E37C27A56216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96DAC541-7B7A-43D3-8B79-37D633B846F1}">
                <asvg:svgBlip xmlns:asvg="http://schemas.microsoft.com/office/drawing/2016/SVG/main" xmlns="" r:embed="rId75"/>
              </a:ext>
            </a:extLst>
          </a:blip>
          <a:stretch>
            <a:fillRect/>
          </a:stretch>
        </p:blipFill>
        <p:spPr>
          <a:xfrm>
            <a:off x="6048481" y="2713045"/>
            <a:ext cx="798342" cy="690024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FC0FE32-1217-4E4D-82A3-DD0B96C909C4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96DAC541-7B7A-43D3-8B79-37D633B846F1}">
                <asvg:svgBlip xmlns:asvg="http://schemas.microsoft.com/office/drawing/2016/SVG/main" xmlns="" r:embed="rId77"/>
              </a:ext>
            </a:extLst>
          </a:blip>
          <a:stretch>
            <a:fillRect/>
          </a:stretch>
        </p:blipFill>
        <p:spPr>
          <a:xfrm>
            <a:off x="375384" y="4647274"/>
            <a:ext cx="653068" cy="74162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E7B4B0B-158F-4F62-ABEC-B8860BD2D1BF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96DAC541-7B7A-43D3-8B79-37D633B846F1}">
                <asvg:svgBlip xmlns:asvg="http://schemas.microsoft.com/office/drawing/2016/SVG/main" xmlns="" r:embed="rId79"/>
              </a:ext>
            </a:extLst>
          </a:blip>
          <a:stretch>
            <a:fillRect/>
          </a:stretch>
        </p:blipFill>
        <p:spPr>
          <a:xfrm>
            <a:off x="1183907" y="4634576"/>
            <a:ext cx="684305" cy="777092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1063C75-8E11-492C-9E26-589187741C59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96DAC541-7B7A-43D3-8B79-37D633B846F1}">
                <asvg:svgBlip xmlns:asvg="http://schemas.microsoft.com/office/drawing/2016/SVG/main" xmlns="" r:embed="rId81"/>
              </a:ext>
            </a:extLst>
          </a:blip>
          <a:stretch>
            <a:fillRect/>
          </a:stretch>
        </p:blipFill>
        <p:spPr>
          <a:xfrm>
            <a:off x="2023667" y="4634576"/>
            <a:ext cx="684305" cy="777092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9393829B-885F-4AD4-A7E3-FCD5B1BF5C9A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96DAC541-7B7A-43D3-8B79-37D633B846F1}">
                <asvg:svgBlip xmlns:asvg="http://schemas.microsoft.com/office/drawing/2016/SVG/main" xmlns="" r:embed="rId83"/>
              </a:ext>
            </a:extLst>
          </a:blip>
          <a:stretch>
            <a:fillRect/>
          </a:stretch>
        </p:blipFill>
        <p:spPr>
          <a:xfrm>
            <a:off x="2837582" y="4632342"/>
            <a:ext cx="574032" cy="777092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630F230F-9A9C-473F-B3F6-783F7CC5C1EB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96DAC541-7B7A-43D3-8B79-37D633B846F1}">
                <asvg:svgBlip xmlns:asvg="http://schemas.microsoft.com/office/drawing/2016/SVG/main" xmlns="" r:embed="rId85"/>
              </a:ext>
            </a:extLst>
          </a:blip>
          <a:stretch>
            <a:fillRect/>
          </a:stretch>
        </p:blipFill>
        <p:spPr>
          <a:xfrm>
            <a:off x="3589186" y="4632342"/>
            <a:ext cx="636601" cy="777092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163CC240-5131-4FBE-96CF-2D53332A649F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96DAC541-7B7A-43D3-8B79-37D633B846F1}">
                <asvg:svgBlip xmlns:asvg="http://schemas.microsoft.com/office/drawing/2016/SVG/main" xmlns="" r:embed="rId87"/>
              </a:ext>
            </a:extLst>
          </a:blip>
          <a:stretch>
            <a:fillRect/>
          </a:stretch>
        </p:blipFill>
        <p:spPr>
          <a:xfrm>
            <a:off x="11188725" y="4665936"/>
            <a:ext cx="678704" cy="757334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95DC6D9A-0207-4FF5-9F29-424995A3D383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96DAC541-7B7A-43D3-8B79-37D633B846F1}">
                <asvg:svgBlip xmlns:asvg="http://schemas.microsoft.com/office/drawing/2016/SVG/main" xmlns="" r:embed="rId89"/>
              </a:ext>
            </a:extLst>
          </a:blip>
          <a:stretch>
            <a:fillRect/>
          </a:stretch>
        </p:blipFill>
        <p:spPr>
          <a:xfrm>
            <a:off x="4403359" y="4612143"/>
            <a:ext cx="678704" cy="880377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269EE159-1A8D-4B1E-BC4D-20F5A0AED815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xmlns="" r:embed="rId91"/>
              </a:ext>
            </a:extLst>
          </a:blip>
          <a:stretch>
            <a:fillRect/>
          </a:stretch>
        </p:blipFill>
        <p:spPr>
          <a:xfrm>
            <a:off x="5217532" y="4632342"/>
            <a:ext cx="678705" cy="880377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56015F9D-7CBF-4BB6-8BA7-277CA9BE5D10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96DAC541-7B7A-43D3-8B79-37D633B846F1}">
                <asvg:svgBlip xmlns:asvg="http://schemas.microsoft.com/office/drawing/2016/SVG/main" xmlns="" r:embed="rId93"/>
              </a:ext>
            </a:extLst>
          </a:blip>
          <a:stretch>
            <a:fillRect/>
          </a:stretch>
        </p:blipFill>
        <p:spPr>
          <a:xfrm>
            <a:off x="6048481" y="4621599"/>
            <a:ext cx="741849" cy="790069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BDC4BB69-BCFC-481D-9633-4AE58B78F3AA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96DAC541-7B7A-43D3-8B79-37D633B846F1}">
                <asvg:svgBlip xmlns:asvg="http://schemas.microsoft.com/office/drawing/2016/SVG/main" xmlns="" r:embed="rId95"/>
              </a:ext>
            </a:extLst>
          </a:blip>
          <a:stretch>
            <a:fillRect/>
          </a:stretch>
        </p:blipFill>
        <p:spPr>
          <a:xfrm>
            <a:off x="6930602" y="4632342"/>
            <a:ext cx="812022" cy="812022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6EACF0EA-80CC-46A1-A4B9-1F0C492AE1B9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96DAC541-7B7A-43D3-8B79-37D633B846F1}">
                <asvg:svgBlip xmlns:asvg="http://schemas.microsoft.com/office/drawing/2016/SVG/main" xmlns="" r:embed="rId97"/>
              </a:ext>
            </a:extLst>
          </a:blip>
          <a:stretch>
            <a:fillRect/>
          </a:stretch>
        </p:blipFill>
        <p:spPr>
          <a:xfrm>
            <a:off x="7882896" y="4659592"/>
            <a:ext cx="1587958" cy="757334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DBA4A7A0-0888-4E91-A741-35B4A5738B77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96DAC541-7B7A-43D3-8B79-37D633B846F1}">
                <asvg:svgBlip xmlns:asvg="http://schemas.microsoft.com/office/drawing/2016/SVG/main" xmlns="" r:embed="rId99"/>
              </a:ext>
            </a:extLst>
          </a:blip>
          <a:stretch>
            <a:fillRect/>
          </a:stretch>
        </p:blipFill>
        <p:spPr>
          <a:xfrm>
            <a:off x="9581507" y="4646457"/>
            <a:ext cx="812022" cy="812022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32EE95F6-BC7B-4DD0-926C-CAD84A8D2568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96DAC541-7B7A-43D3-8B79-37D633B846F1}">
                <asvg:svgBlip xmlns:asvg="http://schemas.microsoft.com/office/drawing/2016/SVG/main" xmlns="" r:embed="rId101"/>
              </a:ext>
            </a:extLst>
          </a:blip>
          <a:stretch>
            <a:fillRect/>
          </a:stretch>
        </p:blipFill>
        <p:spPr>
          <a:xfrm>
            <a:off x="333188" y="5657595"/>
            <a:ext cx="653069" cy="792743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68B2BDED-67E7-42FD-88F9-CFAE73667A70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96DAC541-7B7A-43D3-8B79-37D633B846F1}">
                <asvg:svgBlip xmlns:asvg="http://schemas.microsoft.com/office/drawing/2016/SVG/main" xmlns="" r:embed="rId103"/>
              </a:ext>
            </a:extLst>
          </a:blip>
          <a:stretch>
            <a:fillRect/>
          </a:stretch>
        </p:blipFill>
        <p:spPr>
          <a:xfrm>
            <a:off x="1205557" y="5657595"/>
            <a:ext cx="629331" cy="629331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E3277505-A8F5-4C45-A447-9627E9A5BE3A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96DAC541-7B7A-43D3-8B79-37D633B846F1}">
                <asvg:svgBlip xmlns:asvg="http://schemas.microsoft.com/office/drawing/2016/SVG/main" xmlns="" r:embed="rId105"/>
              </a:ext>
            </a:extLst>
          </a:blip>
          <a:stretch>
            <a:fillRect/>
          </a:stretch>
        </p:blipFill>
        <p:spPr>
          <a:xfrm>
            <a:off x="2008639" y="5600129"/>
            <a:ext cx="684305" cy="684305"/>
          </a:xfrm>
          <a:prstGeom prst="rect">
            <a:avLst/>
          </a:prstGeom>
        </p:spPr>
      </p:pic>
      <p:pic>
        <p:nvPicPr>
          <p:cNvPr id="74" name="Graphic 73">
            <a:extLst>
              <a:ext uri="{FF2B5EF4-FFF2-40B4-BE49-F238E27FC236}">
                <a16:creationId xmlns:a16="http://schemas.microsoft.com/office/drawing/2014/main" id="{1B2DFBBF-BADE-402C-B74C-169D99F7CB57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96DAC541-7B7A-43D3-8B79-37D633B846F1}">
                <asvg:svgBlip xmlns:asvg="http://schemas.microsoft.com/office/drawing/2016/SVG/main" xmlns="" r:embed="rId107"/>
              </a:ext>
            </a:extLst>
          </a:blip>
          <a:stretch>
            <a:fillRect/>
          </a:stretch>
        </p:blipFill>
        <p:spPr>
          <a:xfrm>
            <a:off x="2875114" y="5611659"/>
            <a:ext cx="738839" cy="704673"/>
          </a:xfrm>
          <a:prstGeom prst="rect">
            <a:avLst/>
          </a:prstGeom>
        </p:spPr>
      </p:pic>
      <p:pic>
        <p:nvPicPr>
          <p:cNvPr id="78" name="Graphic 77">
            <a:extLst>
              <a:ext uri="{FF2B5EF4-FFF2-40B4-BE49-F238E27FC236}">
                <a16:creationId xmlns:a16="http://schemas.microsoft.com/office/drawing/2014/main" id="{97AFC378-1879-4E9A-A1D1-C25D375417C4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96DAC541-7B7A-43D3-8B79-37D633B846F1}">
                <asvg:svgBlip xmlns:asvg="http://schemas.microsoft.com/office/drawing/2016/SVG/main" xmlns="" r:embed="rId109"/>
              </a:ext>
            </a:extLst>
          </a:blip>
          <a:stretch>
            <a:fillRect/>
          </a:stretch>
        </p:blipFill>
        <p:spPr>
          <a:xfrm>
            <a:off x="3771370" y="5607856"/>
            <a:ext cx="840212" cy="844413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B0E37CC2-AB59-4655-AB4D-93BDCD14C3B6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96DAC541-7B7A-43D3-8B79-37D633B846F1}">
                <asvg:svgBlip xmlns:asvg="http://schemas.microsoft.com/office/drawing/2016/SVG/main" xmlns="" r:embed="rId111"/>
              </a:ext>
            </a:extLst>
          </a:blip>
          <a:stretch>
            <a:fillRect/>
          </a:stretch>
        </p:blipFill>
        <p:spPr>
          <a:xfrm>
            <a:off x="4737233" y="5607856"/>
            <a:ext cx="704824" cy="708476"/>
          </a:xfrm>
          <a:prstGeom prst="rect">
            <a:avLst/>
          </a:prstGeom>
        </p:spPr>
      </p:pic>
      <p:pic>
        <p:nvPicPr>
          <p:cNvPr id="83" name="Graphic 82">
            <a:extLst>
              <a:ext uri="{FF2B5EF4-FFF2-40B4-BE49-F238E27FC236}">
                <a16:creationId xmlns:a16="http://schemas.microsoft.com/office/drawing/2014/main" id="{BE2C973F-8881-445D-A688-8B09E304D206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96DAC541-7B7A-43D3-8B79-37D633B846F1}">
                <asvg:svgBlip xmlns:asvg="http://schemas.microsoft.com/office/drawing/2016/SVG/main" xmlns="" r:embed="rId113"/>
              </a:ext>
            </a:extLst>
          </a:blip>
          <a:stretch>
            <a:fillRect/>
          </a:stretch>
        </p:blipFill>
        <p:spPr>
          <a:xfrm>
            <a:off x="5587988" y="5584520"/>
            <a:ext cx="751255" cy="755148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C56E7FEF-8D60-4239-8429-CBF91D03C753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96DAC541-7B7A-43D3-8B79-37D633B846F1}">
                <asvg:svgBlip xmlns:asvg="http://schemas.microsoft.com/office/drawing/2016/SVG/main" xmlns="" r:embed="rId115"/>
              </a:ext>
            </a:extLst>
          </a:blip>
          <a:stretch>
            <a:fillRect/>
          </a:stretch>
        </p:blipFill>
        <p:spPr>
          <a:xfrm>
            <a:off x="6497922" y="5607856"/>
            <a:ext cx="708476" cy="708476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C7E895DB-F5BF-499F-AD0A-9E0AE9F13CED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96DAC541-7B7A-43D3-8B79-37D633B846F1}">
                <asvg:svgBlip xmlns:asvg="http://schemas.microsoft.com/office/drawing/2016/SVG/main" xmlns="" r:embed="rId117"/>
              </a:ext>
            </a:extLst>
          </a:blip>
          <a:stretch>
            <a:fillRect/>
          </a:stretch>
        </p:blipFill>
        <p:spPr>
          <a:xfrm>
            <a:off x="7387348" y="5600129"/>
            <a:ext cx="708476" cy="708476"/>
          </a:xfrm>
          <a:prstGeom prst="rect">
            <a:avLst/>
          </a:prstGeom>
        </p:spPr>
      </p:pic>
      <p:pic>
        <p:nvPicPr>
          <p:cNvPr id="89" name="Graphic 88">
            <a:extLst>
              <a:ext uri="{FF2B5EF4-FFF2-40B4-BE49-F238E27FC236}">
                <a16:creationId xmlns:a16="http://schemas.microsoft.com/office/drawing/2014/main" id="{D4DED9E1-EFFA-45C3-888D-13FAE6636F91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96DAC541-7B7A-43D3-8B79-37D633B846F1}">
                <asvg:svgBlip xmlns:asvg="http://schemas.microsoft.com/office/drawing/2016/SVG/main" xmlns="" r:embed="rId119"/>
              </a:ext>
            </a:extLst>
          </a:blip>
          <a:stretch>
            <a:fillRect/>
          </a:stretch>
        </p:blipFill>
        <p:spPr>
          <a:xfrm>
            <a:off x="8179283" y="5587758"/>
            <a:ext cx="708476" cy="752506"/>
          </a:xfrm>
          <a:prstGeom prst="rect">
            <a:avLst/>
          </a:prstGeom>
        </p:spPr>
      </p:pic>
      <p:pic>
        <p:nvPicPr>
          <p:cNvPr id="91" name="Graphic 90">
            <a:extLst>
              <a:ext uri="{FF2B5EF4-FFF2-40B4-BE49-F238E27FC236}">
                <a16:creationId xmlns:a16="http://schemas.microsoft.com/office/drawing/2014/main" id="{18ED1099-F49C-465A-B0A7-526357BD54A2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96DAC541-7B7A-43D3-8B79-37D633B846F1}">
                <asvg:svgBlip xmlns:asvg="http://schemas.microsoft.com/office/drawing/2016/SVG/main" xmlns="" r:embed="rId121"/>
              </a:ext>
            </a:extLst>
          </a:blip>
          <a:stretch>
            <a:fillRect/>
          </a:stretch>
        </p:blipFill>
        <p:spPr>
          <a:xfrm>
            <a:off x="10468166" y="4632341"/>
            <a:ext cx="576460" cy="826137"/>
          </a:xfrm>
          <a:prstGeom prst="rect">
            <a:avLst/>
          </a:prstGeom>
        </p:spPr>
      </p:pic>
      <p:pic>
        <p:nvPicPr>
          <p:cNvPr id="93" name="Graphic 92">
            <a:extLst>
              <a:ext uri="{FF2B5EF4-FFF2-40B4-BE49-F238E27FC236}">
                <a16:creationId xmlns:a16="http://schemas.microsoft.com/office/drawing/2014/main" id="{74E80DB3-1CDD-47C1-94E8-35FAE1894A19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96DAC541-7B7A-43D3-8B79-37D633B846F1}">
                <asvg:svgBlip xmlns:asvg="http://schemas.microsoft.com/office/drawing/2016/SVG/main" xmlns="" r:embed="rId123"/>
              </a:ext>
            </a:extLst>
          </a:blip>
          <a:stretch>
            <a:fillRect/>
          </a:stretch>
        </p:blipFill>
        <p:spPr>
          <a:xfrm>
            <a:off x="8973153" y="5621098"/>
            <a:ext cx="946904" cy="724746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748AA587-D130-4B7B-8F90-3653EA4DF172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96DAC541-7B7A-43D3-8B79-37D633B846F1}">
                <asvg:svgBlip xmlns:asvg="http://schemas.microsoft.com/office/drawing/2016/SVG/main" xmlns="" r:embed="rId125"/>
              </a:ext>
            </a:extLst>
          </a:blip>
          <a:stretch>
            <a:fillRect/>
          </a:stretch>
        </p:blipFill>
        <p:spPr>
          <a:xfrm>
            <a:off x="10023773" y="5657595"/>
            <a:ext cx="682073" cy="68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860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05C2FA2-AF96-4BCE-A1D5-13570F93C32A}"/>
              </a:ext>
            </a:extLst>
          </p:cNvPr>
          <p:cNvSpPr/>
          <p:nvPr/>
        </p:nvSpPr>
        <p:spPr>
          <a:xfrm>
            <a:off x="182881" y="352202"/>
            <a:ext cx="6607450" cy="2232581"/>
          </a:xfrm>
          <a:prstGeom prst="roundRect">
            <a:avLst>
              <a:gd name="adj" fmla="val 68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5C0A0EA-6B98-4C89-A217-719DEAADC4A6}"/>
              </a:ext>
            </a:extLst>
          </p:cNvPr>
          <p:cNvSpPr txBox="1"/>
          <p:nvPr/>
        </p:nvSpPr>
        <p:spPr>
          <a:xfrm>
            <a:off x="182880" y="0"/>
            <a:ext cx="4138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люди</a:t>
            </a: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25F2C595-F5F3-4979-890E-E8D9A52F2E77}"/>
              </a:ext>
            </a:extLst>
          </p:cNvPr>
          <p:cNvSpPr/>
          <p:nvPr/>
        </p:nvSpPr>
        <p:spPr>
          <a:xfrm>
            <a:off x="6965675" y="352202"/>
            <a:ext cx="5043443" cy="2232581"/>
          </a:xfrm>
          <a:prstGeom prst="roundRect">
            <a:avLst>
              <a:gd name="adj" fmla="val 68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6F01B57-F2D0-434F-AE0C-CB99D21A8CF4}"/>
              </a:ext>
            </a:extLst>
          </p:cNvPr>
          <p:cNvSpPr txBox="1"/>
          <p:nvPr/>
        </p:nvSpPr>
        <p:spPr>
          <a:xfrm>
            <a:off x="6965676" y="0"/>
            <a:ext cx="4138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</a:t>
            </a: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ъекты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074808F5-F95F-4BD6-A9FF-DAA339A3ACAC}"/>
              </a:ext>
            </a:extLst>
          </p:cNvPr>
          <p:cNvSpPr/>
          <p:nvPr/>
        </p:nvSpPr>
        <p:spPr>
          <a:xfrm>
            <a:off x="182880" y="2808632"/>
            <a:ext cx="8065381" cy="2232582"/>
          </a:xfrm>
          <a:prstGeom prst="roundRect">
            <a:avLst>
              <a:gd name="adj" fmla="val 114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2EF38D3-8319-4ED6-8331-8F3A9ABB861A}"/>
              </a:ext>
            </a:extLst>
          </p:cNvPr>
          <p:cNvSpPr txBox="1"/>
          <p:nvPr/>
        </p:nvSpPr>
        <p:spPr>
          <a:xfrm>
            <a:off x="182880" y="2538179"/>
            <a:ext cx="4138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руки</a:t>
            </a: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031F810-ED22-417E-9177-A6BA3ED4E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16804" y="3027414"/>
            <a:ext cx="611246" cy="72565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A96E8E4D-9033-43E0-B84F-03AF39A7A7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16804" y="590534"/>
            <a:ext cx="689696" cy="634834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0DBC6173-EA0A-465D-BD40-B43C0B2FD4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16047" y="615550"/>
            <a:ext cx="573923" cy="610170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A5603550-6CFC-4B6A-8E99-2386DE289E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799517" y="550863"/>
            <a:ext cx="674505" cy="674505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98F552AD-8E73-4218-B618-3AD656A325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2583569" y="520935"/>
            <a:ext cx="793252" cy="699929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CEFFEF85-F68F-4437-AA0A-C161992225F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3486368" y="541464"/>
            <a:ext cx="637541" cy="679400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345CC262-E51C-4578-B12C-B2AD7E404AF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4263036" y="541465"/>
            <a:ext cx="679400" cy="679400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D862EF0F-43EC-4274-8DE2-474B489A52B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5048953" y="519090"/>
            <a:ext cx="703623" cy="706630"/>
          </a:xfrm>
          <a:prstGeom prst="rect">
            <a:avLst/>
          </a:prstGeom>
        </p:spPr>
      </p:pic>
      <p:pic>
        <p:nvPicPr>
          <p:cNvPr id="76" name="Graphic 75">
            <a:extLst>
              <a:ext uri="{FF2B5EF4-FFF2-40B4-BE49-F238E27FC236}">
                <a16:creationId xmlns:a16="http://schemas.microsoft.com/office/drawing/2014/main" id="{7F18CBA4-0D6F-45F8-95E4-D2ABE3144CD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5897784" y="590534"/>
            <a:ext cx="703624" cy="725911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FB9A324D-BCA7-4E1E-B0C0-B8B8AA3F688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259437" y="1403183"/>
            <a:ext cx="800570" cy="818126"/>
          </a:xfrm>
          <a:prstGeom prst="rect">
            <a:avLst/>
          </a:prstGeom>
        </p:spPr>
      </p:pic>
      <p:pic>
        <p:nvPicPr>
          <p:cNvPr id="86" name="Graphic 85">
            <a:extLst>
              <a:ext uri="{FF2B5EF4-FFF2-40B4-BE49-F238E27FC236}">
                <a16:creationId xmlns:a16="http://schemas.microsoft.com/office/drawing/2014/main" id="{D498948B-E0A8-43DB-BA37-69A3B850FE6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1209452" y="1403184"/>
            <a:ext cx="754099" cy="818126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53560FB9-58E9-42B6-8439-1FCDA921EDB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2205285" y="1376106"/>
            <a:ext cx="818126" cy="818126"/>
          </a:xfrm>
          <a:prstGeom prst="rect">
            <a:avLst/>
          </a:prstGeom>
        </p:spPr>
      </p:pic>
      <p:pic>
        <p:nvPicPr>
          <p:cNvPr id="94" name="Graphic 93">
            <a:extLst>
              <a:ext uri="{FF2B5EF4-FFF2-40B4-BE49-F238E27FC236}">
                <a16:creationId xmlns:a16="http://schemas.microsoft.com/office/drawing/2014/main" id="{421CD985-DF25-401A-9D17-484E362C17C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3198756" y="1336200"/>
            <a:ext cx="1062012" cy="823303"/>
          </a:xfrm>
          <a:prstGeom prst="rect">
            <a:avLst/>
          </a:prstGeom>
        </p:spPr>
      </p:pic>
      <p:pic>
        <p:nvPicPr>
          <p:cNvPr id="97" name="Graphic 96">
            <a:extLst>
              <a:ext uri="{FF2B5EF4-FFF2-40B4-BE49-F238E27FC236}">
                <a16:creationId xmlns:a16="http://schemas.microsoft.com/office/drawing/2014/main" id="{29C5154D-2DA6-41D3-B923-4E25FAA737A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4418466" y="1400174"/>
            <a:ext cx="644546" cy="759329"/>
          </a:xfrm>
          <a:prstGeom prst="rect">
            <a:avLst/>
          </a:prstGeom>
        </p:spPr>
      </p:pic>
      <p:pic>
        <p:nvPicPr>
          <p:cNvPr id="99" name="Graphic 98">
            <a:extLst>
              <a:ext uri="{FF2B5EF4-FFF2-40B4-BE49-F238E27FC236}">
                <a16:creationId xmlns:a16="http://schemas.microsoft.com/office/drawing/2014/main" id="{5BA3501E-53AB-4514-B6B5-E427529CEDE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xmlns="" r:embed="rId31"/>
              </a:ext>
            </a:extLst>
          </a:blip>
          <a:stretch>
            <a:fillRect/>
          </a:stretch>
        </p:blipFill>
        <p:spPr>
          <a:xfrm>
            <a:off x="5243390" y="1347564"/>
            <a:ext cx="514612" cy="864548"/>
          </a:xfrm>
          <a:prstGeom prst="rect">
            <a:avLst/>
          </a:prstGeom>
        </p:spPr>
      </p:pic>
      <p:pic>
        <p:nvPicPr>
          <p:cNvPr id="101" name="Graphic 100">
            <a:extLst>
              <a:ext uri="{FF2B5EF4-FFF2-40B4-BE49-F238E27FC236}">
                <a16:creationId xmlns:a16="http://schemas.microsoft.com/office/drawing/2014/main" id="{04FF8D7C-6688-425C-B290-E41F5D2401E3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xmlns="" r:embed="rId33"/>
              </a:ext>
            </a:extLst>
          </a:blip>
          <a:stretch>
            <a:fillRect/>
          </a:stretch>
        </p:blipFill>
        <p:spPr>
          <a:xfrm>
            <a:off x="1013422" y="3022492"/>
            <a:ext cx="864030" cy="725650"/>
          </a:xfrm>
          <a:prstGeom prst="rect">
            <a:avLst/>
          </a:prstGeom>
        </p:spPr>
      </p:pic>
      <p:pic>
        <p:nvPicPr>
          <p:cNvPr id="103" name="Graphic 102">
            <a:extLst>
              <a:ext uri="{FF2B5EF4-FFF2-40B4-BE49-F238E27FC236}">
                <a16:creationId xmlns:a16="http://schemas.microsoft.com/office/drawing/2014/main" id="{8E906E98-9353-40E3-A174-F2B636EAD46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xmlns="" r:embed="rId35"/>
              </a:ext>
            </a:extLst>
          </a:blip>
          <a:stretch>
            <a:fillRect/>
          </a:stretch>
        </p:blipFill>
        <p:spPr>
          <a:xfrm>
            <a:off x="2026497" y="2984096"/>
            <a:ext cx="772564" cy="744213"/>
          </a:xfrm>
          <a:prstGeom prst="rect">
            <a:avLst/>
          </a:prstGeom>
        </p:spPr>
      </p:pic>
      <p:pic>
        <p:nvPicPr>
          <p:cNvPr id="105" name="Graphic 104">
            <a:extLst>
              <a:ext uri="{FF2B5EF4-FFF2-40B4-BE49-F238E27FC236}">
                <a16:creationId xmlns:a16="http://schemas.microsoft.com/office/drawing/2014/main" id="{A3CEE9CA-C423-4C21-AD86-F136DB5D31B5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xmlns="" r:embed="rId37"/>
              </a:ext>
            </a:extLst>
          </a:blip>
          <a:stretch>
            <a:fillRect/>
          </a:stretch>
        </p:blipFill>
        <p:spPr>
          <a:xfrm>
            <a:off x="2901442" y="3022492"/>
            <a:ext cx="772564" cy="776278"/>
          </a:xfrm>
          <a:prstGeom prst="rect">
            <a:avLst/>
          </a:prstGeom>
        </p:spPr>
      </p:pic>
      <p:pic>
        <p:nvPicPr>
          <p:cNvPr id="107" name="Graphic 106">
            <a:extLst>
              <a:ext uri="{FF2B5EF4-FFF2-40B4-BE49-F238E27FC236}">
                <a16:creationId xmlns:a16="http://schemas.microsoft.com/office/drawing/2014/main" id="{B1AF9276-C500-455E-987A-EED8254C1027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xmlns="" r:embed="rId39"/>
              </a:ext>
            </a:extLst>
          </a:blip>
          <a:stretch>
            <a:fillRect/>
          </a:stretch>
        </p:blipFill>
        <p:spPr>
          <a:xfrm>
            <a:off x="3720720" y="3008544"/>
            <a:ext cx="800362" cy="804173"/>
          </a:xfrm>
          <a:prstGeom prst="rect">
            <a:avLst/>
          </a:prstGeom>
        </p:spPr>
      </p:pic>
      <p:pic>
        <p:nvPicPr>
          <p:cNvPr id="109" name="Graphic 108">
            <a:extLst>
              <a:ext uri="{FF2B5EF4-FFF2-40B4-BE49-F238E27FC236}">
                <a16:creationId xmlns:a16="http://schemas.microsoft.com/office/drawing/2014/main" id="{215A3CAE-80FF-4DFA-ABAD-4A10F73742D2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xmlns="" r:embed="rId41"/>
              </a:ext>
            </a:extLst>
          </a:blip>
          <a:stretch>
            <a:fillRect/>
          </a:stretch>
        </p:blipFill>
        <p:spPr>
          <a:xfrm>
            <a:off x="297156" y="3967951"/>
            <a:ext cx="716266" cy="710443"/>
          </a:xfrm>
          <a:prstGeom prst="rect">
            <a:avLst/>
          </a:prstGeom>
        </p:spPr>
      </p:pic>
      <p:pic>
        <p:nvPicPr>
          <p:cNvPr id="111" name="Graphic 110">
            <a:extLst>
              <a:ext uri="{FF2B5EF4-FFF2-40B4-BE49-F238E27FC236}">
                <a16:creationId xmlns:a16="http://schemas.microsoft.com/office/drawing/2014/main" id="{57863122-CAD5-4748-97DD-251D4263D520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xmlns="" r:embed="rId43"/>
              </a:ext>
            </a:extLst>
          </a:blip>
          <a:stretch>
            <a:fillRect/>
          </a:stretch>
        </p:blipFill>
        <p:spPr>
          <a:xfrm>
            <a:off x="1095724" y="3967951"/>
            <a:ext cx="781728" cy="702172"/>
          </a:xfrm>
          <a:prstGeom prst="rect">
            <a:avLst/>
          </a:prstGeom>
        </p:spPr>
      </p:pic>
      <p:pic>
        <p:nvPicPr>
          <p:cNvPr id="113" name="Graphic 112">
            <a:extLst>
              <a:ext uri="{FF2B5EF4-FFF2-40B4-BE49-F238E27FC236}">
                <a16:creationId xmlns:a16="http://schemas.microsoft.com/office/drawing/2014/main" id="{22AAB88C-45E4-45ED-9DAB-5D979529A8CA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xmlns="" r:embed="rId45"/>
              </a:ext>
            </a:extLst>
          </a:blip>
          <a:stretch>
            <a:fillRect/>
          </a:stretch>
        </p:blipFill>
        <p:spPr>
          <a:xfrm>
            <a:off x="2026497" y="3943530"/>
            <a:ext cx="716266" cy="716266"/>
          </a:xfrm>
          <a:prstGeom prst="rect">
            <a:avLst/>
          </a:prstGeom>
        </p:spPr>
      </p:pic>
      <p:pic>
        <p:nvPicPr>
          <p:cNvPr id="115" name="Graphic 114">
            <a:extLst>
              <a:ext uri="{FF2B5EF4-FFF2-40B4-BE49-F238E27FC236}">
                <a16:creationId xmlns:a16="http://schemas.microsoft.com/office/drawing/2014/main" id="{C212471E-E0C0-4A66-AFB3-1482B62D1DE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xmlns="" r:embed="rId47"/>
              </a:ext>
            </a:extLst>
          </a:blip>
          <a:stretch>
            <a:fillRect/>
          </a:stretch>
        </p:blipFill>
        <p:spPr>
          <a:xfrm>
            <a:off x="2846136" y="3963656"/>
            <a:ext cx="716266" cy="758606"/>
          </a:xfrm>
          <a:prstGeom prst="rect">
            <a:avLst/>
          </a:prstGeom>
        </p:spPr>
      </p:pic>
      <p:pic>
        <p:nvPicPr>
          <p:cNvPr id="117" name="Graphic 116">
            <a:extLst>
              <a:ext uri="{FF2B5EF4-FFF2-40B4-BE49-F238E27FC236}">
                <a16:creationId xmlns:a16="http://schemas.microsoft.com/office/drawing/2014/main" id="{931254D0-A2AB-4D69-BB74-437180ACCECB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>
            <a:off x="3674006" y="4009990"/>
            <a:ext cx="782140" cy="710443"/>
          </a:xfrm>
          <a:prstGeom prst="rect">
            <a:avLst/>
          </a:prstGeom>
        </p:spPr>
      </p:pic>
      <p:pic>
        <p:nvPicPr>
          <p:cNvPr id="119" name="Graphic 118">
            <a:extLst>
              <a:ext uri="{FF2B5EF4-FFF2-40B4-BE49-F238E27FC236}">
                <a16:creationId xmlns:a16="http://schemas.microsoft.com/office/drawing/2014/main" id="{DF819B85-DCE1-457B-B88E-1314CA214D53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xmlns="" r:embed="rId51"/>
              </a:ext>
            </a:extLst>
          </a:blip>
          <a:stretch>
            <a:fillRect/>
          </a:stretch>
        </p:blipFill>
        <p:spPr>
          <a:xfrm>
            <a:off x="4538153" y="4058483"/>
            <a:ext cx="637672" cy="60131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82762E9B-312A-499D-9A2E-6B1DB366EF30}"/>
              </a:ext>
            </a:extLst>
          </p:cNvPr>
          <p:cNvPicPr>
            <a:picLocks noChangeAspect="1"/>
          </p:cNvPicPr>
          <p:nvPr/>
        </p:nvPicPr>
        <p:blipFill>
          <a:blip r:embed="rId5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3"/>
              </a:ext>
            </a:extLst>
          </a:blip>
          <a:srcRect/>
          <a:stretch/>
        </p:blipFill>
        <p:spPr>
          <a:xfrm>
            <a:off x="4644695" y="3022493"/>
            <a:ext cx="666389" cy="78816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3326617-B241-48EE-9640-99B3BA836D11}"/>
              </a:ext>
            </a:extLst>
          </p:cNvPr>
          <p:cNvPicPr>
            <a:picLocks noChangeAspect="1"/>
          </p:cNvPicPr>
          <p:nvPr/>
        </p:nvPicPr>
        <p:blipFill>
          <a:blip r:embed="rId5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5"/>
              </a:ext>
            </a:extLst>
          </a:blip>
          <a:srcRect/>
          <a:stretch/>
        </p:blipFill>
        <p:spPr>
          <a:xfrm>
            <a:off x="5293121" y="3984914"/>
            <a:ext cx="637574" cy="68520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D06DD48-400B-479E-BEC4-9F2B24C71553}"/>
              </a:ext>
            </a:extLst>
          </p:cNvPr>
          <p:cNvPicPr>
            <a:picLocks noChangeAspect="1"/>
          </p:cNvPicPr>
          <p:nvPr/>
        </p:nvPicPr>
        <p:blipFill>
          <a:blip r:embed="rId5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7"/>
              </a:ext>
            </a:extLst>
          </a:blip>
          <a:srcRect/>
          <a:stretch/>
        </p:blipFill>
        <p:spPr>
          <a:xfrm>
            <a:off x="5442741" y="3061553"/>
            <a:ext cx="781861" cy="687567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F4999AE-1DC3-4FA6-B117-302D0C74E60E}"/>
              </a:ext>
            </a:extLst>
          </p:cNvPr>
          <p:cNvPicPr>
            <a:picLocks noChangeAspect="1"/>
          </p:cNvPicPr>
          <p:nvPr/>
        </p:nvPicPr>
        <p:blipFill>
          <a:blip r:embed="rId5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9"/>
              </a:ext>
            </a:extLst>
          </a:blip>
          <a:srcRect/>
          <a:stretch/>
        </p:blipFill>
        <p:spPr>
          <a:xfrm>
            <a:off x="6064835" y="3943530"/>
            <a:ext cx="392943" cy="814567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54B8865A-B860-4D9A-920E-CB7EC740339C}"/>
              </a:ext>
            </a:extLst>
          </p:cNvPr>
          <p:cNvPicPr>
            <a:picLocks noChangeAspect="1"/>
          </p:cNvPicPr>
          <p:nvPr/>
        </p:nvPicPr>
        <p:blipFill>
          <a:blip r:embed="rId6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1"/>
              </a:ext>
            </a:extLst>
          </a:blip>
          <a:srcRect/>
          <a:stretch/>
        </p:blipFill>
        <p:spPr>
          <a:xfrm>
            <a:off x="7452513" y="3708908"/>
            <a:ext cx="619927" cy="1048055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30CE2D2-0425-436E-909B-1A2B22B6D1F9}"/>
              </a:ext>
            </a:extLst>
          </p:cNvPr>
          <p:cNvPicPr>
            <a:picLocks noChangeAspect="1"/>
          </p:cNvPicPr>
          <p:nvPr/>
        </p:nvPicPr>
        <p:blipFill>
          <a:blip r:embed="rId6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rcRect/>
          <a:stretch/>
        </p:blipFill>
        <p:spPr>
          <a:xfrm>
            <a:off x="6624367" y="3898072"/>
            <a:ext cx="656477" cy="85889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5497F8DE-F331-41E3-93E6-16346E0461B5}"/>
              </a:ext>
            </a:extLst>
          </p:cNvPr>
          <p:cNvPicPr>
            <a:picLocks noChangeAspect="1"/>
          </p:cNvPicPr>
          <p:nvPr/>
        </p:nvPicPr>
        <p:blipFill>
          <a:blip r:embed="rId6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5"/>
              </a:ext>
            </a:extLst>
          </a:blip>
          <a:srcRect/>
          <a:stretch/>
        </p:blipFill>
        <p:spPr>
          <a:xfrm>
            <a:off x="6433452" y="2930585"/>
            <a:ext cx="713757" cy="708136"/>
          </a:xfrm>
          <a:prstGeom prst="rect">
            <a:avLst/>
          </a:prstGeom>
        </p:spPr>
      </p:pic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C41D92F3-A5BC-49A5-A5F8-E7FE9AB3E48A}"/>
              </a:ext>
            </a:extLst>
          </p:cNvPr>
          <p:cNvSpPr/>
          <p:nvPr/>
        </p:nvSpPr>
        <p:spPr>
          <a:xfrm>
            <a:off x="8379918" y="2808631"/>
            <a:ext cx="3629200" cy="2232581"/>
          </a:xfrm>
          <a:prstGeom prst="roundRect">
            <a:avLst>
              <a:gd name="adj" fmla="val 68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C54BEED-3D9B-4610-BA81-8CE0776FFE6C}"/>
              </a:ext>
            </a:extLst>
          </p:cNvPr>
          <p:cNvSpPr txBox="1"/>
          <p:nvPr/>
        </p:nvSpPr>
        <p:spPr>
          <a:xfrm>
            <a:off x="8379918" y="2500854"/>
            <a:ext cx="4138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природа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F627029D-A0A1-455A-AE73-3C13896EAFE6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96DAC541-7B7A-43D3-8B79-37D633B846F1}">
                <asvg:svgBlip xmlns:asvg="http://schemas.microsoft.com/office/drawing/2016/SVG/main" xmlns="" r:embed="rId67"/>
              </a:ext>
            </a:extLst>
          </a:blip>
          <a:stretch>
            <a:fillRect/>
          </a:stretch>
        </p:blipFill>
        <p:spPr>
          <a:xfrm>
            <a:off x="7040200" y="431657"/>
            <a:ext cx="785048" cy="601313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A109A646-11AD-4757-9A24-8E07151D07C3}"/>
              </a:ext>
            </a:extLst>
          </p:cNvPr>
          <p:cNvPicPr>
            <a:picLocks noChangeAspect="1"/>
          </p:cNvPicPr>
          <p:nvPr/>
        </p:nvPicPr>
        <p:blipFill>
          <a:blip r:embed="rId6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9"/>
              </a:ext>
            </a:extLst>
          </a:blip>
          <a:srcRect/>
          <a:stretch/>
        </p:blipFill>
        <p:spPr>
          <a:xfrm>
            <a:off x="7929798" y="395568"/>
            <a:ext cx="460580" cy="601312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7242DDCB-CD69-418C-9952-896EA99A6ABD}"/>
              </a:ext>
            </a:extLst>
          </p:cNvPr>
          <p:cNvPicPr>
            <a:picLocks noChangeAspect="1"/>
          </p:cNvPicPr>
          <p:nvPr/>
        </p:nvPicPr>
        <p:blipFill>
          <a:blip r:embed="rId7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1"/>
              </a:ext>
            </a:extLst>
          </a:blip>
          <a:srcRect/>
          <a:stretch/>
        </p:blipFill>
        <p:spPr>
          <a:xfrm>
            <a:off x="8494928" y="479986"/>
            <a:ext cx="764896" cy="485709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2238EC9B-212A-4FC1-87E8-8B628AD545BC}"/>
              </a:ext>
            </a:extLst>
          </p:cNvPr>
          <p:cNvPicPr>
            <a:picLocks noChangeAspect="1"/>
          </p:cNvPicPr>
          <p:nvPr/>
        </p:nvPicPr>
        <p:blipFill>
          <a:blip r:embed="rId7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3"/>
              </a:ext>
            </a:extLst>
          </a:blip>
          <a:srcRect/>
          <a:stretch/>
        </p:blipFill>
        <p:spPr>
          <a:xfrm>
            <a:off x="9391482" y="431657"/>
            <a:ext cx="534038" cy="534038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5BFEB1EB-BDE1-4480-A9AE-88B28B75F7A3}"/>
              </a:ext>
            </a:extLst>
          </p:cNvPr>
          <p:cNvPicPr>
            <a:picLocks noChangeAspect="1"/>
          </p:cNvPicPr>
          <p:nvPr/>
        </p:nvPicPr>
        <p:blipFill>
          <a:blip r:embed="rId7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5"/>
              </a:ext>
            </a:extLst>
          </a:blip>
          <a:srcRect/>
          <a:stretch/>
        </p:blipFill>
        <p:spPr>
          <a:xfrm>
            <a:off x="8469753" y="1139439"/>
            <a:ext cx="448344" cy="581822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9A68378B-B338-4C2F-B87C-2C3068452064}"/>
              </a:ext>
            </a:extLst>
          </p:cNvPr>
          <p:cNvPicPr>
            <a:picLocks noChangeAspect="1"/>
          </p:cNvPicPr>
          <p:nvPr/>
        </p:nvPicPr>
        <p:blipFill>
          <a:blip r:embed="rId7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7"/>
              </a:ext>
            </a:extLst>
          </a:blip>
          <a:srcRect/>
          <a:stretch/>
        </p:blipFill>
        <p:spPr>
          <a:xfrm>
            <a:off x="9021603" y="1148931"/>
            <a:ext cx="614930" cy="530112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C9E45074-98B3-4D57-9D30-376BFC2FC81D}"/>
              </a:ext>
            </a:extLst>
          </p:cNvPr>
          <p:cNvPicPr>
            <a:picLocks noChangeAspect="1"/>
          </p:cNvPicPr>
          <p:nvPr/>
        </p:nvPicPr>
        <p:blipFill>
          <a:blip r:embed="rId7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9"/>
              </a:ext>
            </a:extLst>
          </a:blip>
          <a:srcRect/>
          <a:stretch/>
        </p:blipFill>
        <p:spPr>
          <a:xfrm>
            <a:off x="9749058" y="1114494"/>
            <a:ext cx="774399" cy="607157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41F96F49-5441-4B2A-B562-E06FDB1423B4}"/>
              </a:ext>
            </a:extLst>
          </p:cNvPr>
          <p:cNvPicPr>
            <a:picLocks noChangeAspect="1"/>
          </p:cNvPicPr>
          <p:nvPr/>
        </p:nvPicPr>
        <p:blipFill>
          <a:blip r:embed="rId8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1"/>
              </a:ext>
            </a:extLst>
          </a:blip>
          <a:srcRect/>
          <a:stretch/>
        </p:blipFill>
        <p:spPr>
          <a:xfrm>
            <a:off x="11254209" y="1053539"/>
            <a:ext cx="582362" cy="706543"/>
          </a:xfrm>
          <a:prstGeom prst="rect">
            <a:avLst/>
          </a:prstGeom>
        </p:spPr>
      </p:pic>
      <p:pic>
        <p:nvPicPr>
          <p:cNvPr id="75" name="Graphic 74">
            <a:extLst>
              <a:ext uri="{FF2B5EF4-FFF2-40B4-BE49-F238E27FC236}">
                <a16:creationId xmlns:a16="http://schemas.microsoft.com/office/drawing/2014/main" id="{91CA4DF4-593C-417F-82D3-A02D33265E72}"/>
              </a:ext>
            </a:extLst>
          </p:cNvPr>
          <p:cNvPicPr>
            <a:picLocks noChangeAspect="1"/>
          </p:cNvPicPr>
          <p:nvPr/>
        </p:nvPicPr>
        <p:blipFill>
          <a:blip r:embed="rId8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3"/>
              </a:ext>
            </a:extLst>
          </a:blip>
          <a:srcRect/>
          <a:stretch/>
        </p:blipFill>
        <p:spPr>
          <a:xfrm>
            <a:off x="10775627" y="359077"/>
            <a:ext cx="732112" cy="650037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218A9E09-B48F-4E42-854F-CDD914CB47E9}"/>
              </a:ext>
            </a:extLst>
          </p:cNvPr>
          <p:cNvPicPr>
            <a:picLocks noChangeAspect="1"/>
          </p:cNvPicPr>
          <p:nvPr/>
        </p:nvPicPr>
        <p:blipFill>
          <a:blip r:embed="rId8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5"/>
              </a:ext>
            </a:extLst>
          </a:blip>
          <a:srcRect/>
          <a:stretch/>
        </p:blipFill>
        <p:spPr>
          <a:xfrm>
            <a:off x="10626964" y="1085996"/>
            <a:ext cx="514719" cy="664153"/>
          </a:xfrm>
          <a:prstGeom prst="rect">
            <a:avLst/>
          </a:prstGeom>
        </p:spPr>
      </p:pic>
      <p:pic>
        <p:nvPicPr>
          <p:cNvPr id="84" name="Graphic 83">
            <a:extLst>
              <a:ext uri="{FF2B5EF4-FFF2-40B4-BE49-F238E27FC236}">
                <a16:creationId xmlns:a16="http://schemas.microsoft.com/office/drawing/2014/main" id="{17C31D93-ED73-46E5-86B9-A827DE0A71A0}"/>
              </a:ext>
            </a:extLst>
          </p:cNvPr>
          <p:cNvPicPr>
            <a:picLocks noChangeAspect="1"/>
          </p:cNvPicPr>
          <p:nvPr/>
        </p:nvPicPr>
        <p:blipFill>
          <a:blip r:embed="rId8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7"/>
              </a:ext>
            </a:extLst>
          </a:blip>
          <a:srcRect/>
          <a:stretch/>
        </p:blipFill>
        <p:spPr>
          <a:xfrm>
            <a:off x="10057178" y="381452"/>
            <a:ext cx="653207" cy="650037"/>
          </a:xfrm>
          <a:prstGeom prst="rect">
            <a:avLst/>
          </a:prstGeom>
        </p:spPr>
      </p:pic>
      <p:pic>
        <p:nvPicPr>
          <p:cNvPr id="92" name="Graphic 91">
            <a:extLst>
              <a:ext uri="{FF2B5EF4-FFF2-40B4-BE49-F238E27FC236}">
                <a16:creationId xmlns:a16="http://schemas.microsoft.com/office/drawing/2014/main" id="{69CF3059-C345-4102-93A6-2E35982A51B7}"/>
              </a:ext>
            </a:extLst>
          </p:cNvPr>
          <p:cNvPicPr>
            <a:picLocks noChangeAspect="1"/>
          </p:cNvPicPr>
          <p:nvPr/>
        </p:nvPicPr>
        <p:blipFill>
          <a:blip r:embed="rId8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9"/>
              </a:ext>
            </a:extLst>
          </a:blip>
          <a:srcRect/>
          <a:stretch/>
        </p:blipFill>
        <p:spPr>
          <a:xfrm>
            <a:off x="7742500" y="1197956"/>
            <a:ext cx="631149" cy="558123"/>
          </a:xfrm>
          <a:prstGeom prst="rect">
            <a:avLst/>
          </a:prstGeom>
        </p:spPr>
      </p:pic>
      <p:pic>
        <p:nvPicPr>
          <p:cNvPr id="98" name="Graphic 97">
            <a:extLst>
              <a:ext uri="{FF2B5EF4-FFF2-40B4-BE49-F238E27FC236}">
                <a16:creationId xmlns:a16="http://schemas.microsoft.com/office/drawing/2014/main" id="{9951AE5E-8D59-4371-916D-FC07CDF2C1DA}"/>
              </a:ext>
            </a:extLst>
          </p:cNvPr>
          <p:cNvPicPr>
            <a:picLocks noChangeAspect="1"/>
          </p:cNvPicPr>
          <p:nvPr/>
        </p:nvPicPr>
        <p:blipFill>
          <a:blip r:embed="rId9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1"/>
              </a:ext>
            </a:extLst>
          </a:blip>
          <a:srcRect/>
          <a:stretch/>
        </p:blipFill>
        <p:spPr>
          <a:xfrm>
            <a:off x="7106020" y="1184582"/>
            <a:ext cx="585169" cy="558571"/>
          </a:xfrm>
          <a:prstGeom prst="rect">
            <a:avLst/>
          </a:prstGeom>
        </p:spPr>
      </p:pic>
      <p:pic>
        <p:nvPicPr>
          <p:cNvPr id="102" name="Graphic 101">
            <a:extLst>
              <a:ext uri="{FF2B5EF4-FFF2-40B4-BE49-F238E27FC236}">
                <a16:creationId xmlns:a16="http://schemas.microsoft.com/office/drawing/2014/main" id="{80C5BC32-4FD5-4CBD-96C0-A57D110B7B37}"/>
              </a:ext>
            </a:extLst>
          </p:cNvPr>
          <p:cNvPicPr>
            <a:picLocks noChangeAspect="1"/>
          </p:cNvPicPr>
          <p:nvPr/>
        </p:nvPicPr>
        <p:blipFill>
          <a:blip r:embed="rId9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3"/>
              </a:ext>
            </a:extLst>
          </a:blip>
          <a:srcRect/>
          <a:stretch/>
        </p:blipFill>
        <p:spPr>
          <a:xfrm>
            <a:off x="7005562" y="1906423"/>
            <a:ext cx="557352" cy="557352"/>
          </a:xfrm>
          <a:prstGeom prst="rect">
            <a:avLst/>
          </a:prstGeom>
        </p:spPr>
      </p:pic>
      <p:pic>
        <p:nvPicPr>
          <p:cNvPr id="106" name="Graphic 105">
            <a:extLst>
              <a:ext uri="{FF2B5EF4-FFF2-40B4-BE49-F238E27FC236}">
                <a16:creationId xmlns:a16="http://schemas.microsoft.com/office/drawing/2014/main" id="{CBB39FD6-0B2A-42EB-AC92-219E8A2ED562}"/>
              </a:ext>
            </a:extLst>
          </p:cNvPr>
          <p:cNvPicPr>
            <a:picLocks noChangeAspect="1"/>
          </p:cNvPicPr>
          <p:nvPr/>
        </p:nvPicPr>
        <p:blipFill>
          <a:blip r:embed="rId9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5"/>
              </a:ext>
            </a:extLst>
          </a:blip>
          <a:srcRect/>
          <a:stretch/>
        </p:blipFill>
        <p:spPr>
          <a:xfrm>
            <a:off x="11572981" y="418844"/>
            <a:ext cx="381346" cy="539960"/>
          </a:xfrm>
          <a:prstGeom prst="rect">
            <a:avLst/>
          </a:prstGeom>
        </p:spPr>
      </p:pic>
      <p:pic>
        <p:nvPicPr>
          <p:cNvPr id="110" name="Graphic 109">
            <a:extLst>
              <a:ext uri="{FF2B5EF4-FFF2-40B4-BE49-F238E27FC236}">
                <a16:creationId xmlns:a16="http://schemas.microsoft.com/office/drawing/2014/main" id="{DB7CD595-A683-4565-A686-A7568A907F2C}"/>
              </a:ext>
            </a:extLst>
          </p:cNvPr>
          <p:cNvPicPr>
            <a:picLocks noChangeAspect="1"/>
          </p:cNvPicPr>
          <p:nvPr/>
        </p:nvPicPr>
        <p:blipFill>
          <a:blip r:embed="rId9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7"/>
              </a:ext>
            </a:extLst>
          </a:blip>
          <a:srcRect/>
          <a:stretch/>
        </p:blipFill>
        <p:spPr>
          <a:xfrm>
            <a:off x="7645075" y="1818476"/>
            <a:ext cx="724040" cy="678584"/>
          </a:xfrm>
          <a:prstGeom prst="rect">
            <a:avLst/>
          </a:prstGeom>
        </p:spPr>
      </p:pic>
      <p:pic>
        <p:nvPicPr>
          <p:cNvPr id="114" name="Graphic 113">
            <a:extLst>
              <a:ext uri="{FF2B5EF4-FFF2-40B4-BE49-F238E27FC236}">
                <a16:creationId xmlns:a16="http://schemas.microsoft.com/office/drawing/2014/main" id="{5EF2D9D5-7C70-4922-83C4-ABC3B19B3E7C}"/>
              </a:ext>
            </a:extLst>
          </p:cNvPr>
          <p:cNvPicPr>
            <a:picLocks noChangeAspect="1"/>
          </p:cNvPicPr>
          <p:nvPr/>
        </p:nvPicPr>
        <p:blipFill>
          <a:blip r:embed="rId9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9"/>
              </a:ext>
            </a:extLst>
          </a:blip>
          <a:srcRect/>
          <a:stretch/>
        </p:blipFill>
        <p:spPr>
          <a:xfrm>
            <a:off x="8437380" y="1818747"/>
            <a:ext cx="724040" cy="678584"/>
          </a:xfrm>
          <a:prstGeom prst="rect">
            <a:avLst/>
          </a:prstGeom>
        </p:spPr>
      </p:pic>
      <p:pic>
        <p:nvPicPr>
          <p:cNvPr id="118" name="Graphic 117">
            <a:extLst>
              <a:ext uri="{FF2B5EF4-FFF2-40B4-BE49-F238E27FC236}">
                <a16:creationId xmlns:a16="http://schemas.microsoft.com/office/drawing/2014/main" id="{F39310BE-A1DC-4E23-834C-1D15AD8B4F0A}"/>
              </a:ext>
            </a:extLst>
          </p:cNvPr>
          <p:cNvPicPr>
            <a:picLocks noChangeAspect="1"/>
          </p:cNvPicPr>
          <p:nvPr/>
        </p:nvPicPr>
        <p:blipFill>
          <a:blip r:embed="rId10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1"/>
              </a:ext>
            </a:extLst>
          </a:blip>
          <a:srcRect/>
          <a:stretch/>
        </p:blipFill>
        <p:spPr>
          <a:xfrm>
            <a:off x="9236469" y="1814643"/>
            <a:ext cx="724040" cy="681239"/>
          </a:xfrm>
          <a:prstGeom prst="rect">
            <a:avLst/>
          </a:prstGeom>
        </p:spPr>
      </p:pic>
      <p:pic>
        <p:nvPicPr>
          <p:cNvPr id="121" name="Graphic 120">
            <a:extLst>
              <a:ext uri="{FF2B5EF4-FFF2-40B4-BE49-F238E27FC236}">
                <a16:creationId xmlns:a16="http://schemas.microsoft.com/office/drawing/2014/main" id="{8B8F8DFB-F348-4615-8314-44984F7CC086}"/>
              </a:ext>
            </a:extLst>
          </p:cNvPr>
          <p:cNvPicPr>
            <a:picLocks noChangeAspect="1"/>
          </p:cNvPicPr>
          <p:nvPr/>
        </p:nvPicPr>
        <p:blipFill>
          <a:blip r:embed="rId10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3"/>
              </a:ext>
            </a:extLst>
          </a:blip>
          <a:srcRect/>
          <a:stretch/>
        </p:blipFill>
        <p:spPr>
          <a:xfrm>
            <a:off x="9988219" y="1848482"/>
            <a:ext cx="602961" cy="635909"/>
          </a:xfrm>
          <a:prstGeom prst="rect">
            <a:avLst/>
          </a:prstGeom>
        </p:spPr>
      </p:pic>
      <p:pic>
        <p:nvPicPr>
          <p:cNvPr id="123" name="Graphic 122">
            <a:extLst>
              <a:ext uri="{FF2B5EF4-FFF2-40B4-BE49-F238E27FC236}">
                <a16:creationId xmlns:a16="http://schemas.microsoft.com/office/drawing/2014/main" id="{6151C655-846C-4D52-9E98-1AC423D6235C}"/>
              </a:ext>
            </a:extLst>
          </p:cNvPr>
          <p:cNvPicPr>
            <a:picLocks noChangeAspect="1"/>
          </p:cNvPicPr>
          <p:nvPr/>
        </p:nvPicPr>
        <p:blipFill>
          <a:blip r:embed="rId10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5"/>
              </a:ext>
            </a:extLst>
          </a:blip>
          <a:srcRect/>
          <a:stretch/>
        </p:blipFill>
        <p:spPr>
          <a:xfrm>
            <a:off x="10642242" y="1789700"/>
            <a:ext cx="665968" cy="687566"/>
          </a:xfrm>
          <a:prstGeom prst="rect">
            <a:avLst/>
          </a:prstGeom>
        </p:spPr>
      </p:pic>
      <p:pic>
        <p:nvPicPr>
          <p:cNvPr id="125" name="Graphic 124">
            <a:extLst>
              <a:ext uri="{FF2B5EF4-FFF2-40B4-BE49-F238E27FC236}">
                <a16:creationId xmlns:a16="http://schemas.microsoft.com/office/drawing/2014/main" id="{7CB6CAE2-C164-4163-9067-65CF620CA857}"/>
              </a:ext>
            </a:extLst>
          </p:cNvPr>
          <p:cNvPicPr>
            <a:picLocks noChangeAspect="1"/>
          </p:cNvPicPr>
          <p:nvPr/>
        </p:nvPicPr>
        <p:blipFill>
          <a:blip r:embed="rId10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7"/>
              </a:ext>
            </a:extLst>
          </a:blip>
          <a:srcRect/>
          <a:stretch/>
        </p:blipFill>
        <p:spPr>
          <a:xfrm>
            <a:off x="8492477" y="2921487"/>
            <a:ext cx="622558" cy="622558"/>
          </a:xfrm>
          <a:prstGeom prst="rect">
            <a:avLst/>
          </a:prstGeom>
        </p:spPr>
      </p:pic>
      <p:pic>
        <p:nvPicPr>
          <p:cNvPr id="127" name="Graphic 126">
            <a:extLst>
              <a:ext uri="{FF2B5EF4-FFF2-40B4-BE49-F238E27FC236}">
                <a16:creationId xmlns:a16="http://schemas.microsoft.com/office/drawing/2014/main" id="{E0EF942C-8F0D-4B58-8393-D290E8FBA0F7}"/>
              </a:ext>
            </a:extLst>
          </p:cNvPr>
          <p:cNvPicPr>
            <a:picLocks noChangeAspect="1"/>
          </p:cNvPicPr>
          <p:nvPr/>
        </p:nvPicPr>
        <p:blipFill>
          <a:blip r:embed="rId10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9"/>
              </a:ext>
            </a:extLst>
          </a:blip>
          <a:srcRect/>
          <a:stretch/>
        </p:blipFill>
        <p:spPr>
          <a:xfrm>
            <a:off x="9197995" y="2928386"/>
            <a:ext cx="595685" cy="595685"/>
          </a:xfrm>
          <a:prstGeom prst="rect">
            <a:avLst/>
          </a:prstGeom>
        </p:spPr>
      </p:pic>
      <p:pic>
        <p:nvPicPr>
          <p:cNvPr id="129" name="Graphic 128">
            <a:extLst>
              <a:ext uri="{FF2B5EF4-FFF2-40B4-BE49-F238E27FC236}">
                <a16:creationId xmlns:a16="http://schemas.microsoft.com/office/drawing/2014/main" id="{EF46BCCC-4EF1-482A-A7E0-C1F43ABC027F}"/>
              </a:ext>
            </a:extLst>
          </p:cNvPr>
          <p:cNvPicPr>
            <a:picLocks noChangeAspect="1"/>
          </p:cNvPicPr>
          <p:nvPr/>
        </p:nvPicPr>
        <p:blipFill>
          <a:blip r:embed="rId1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1"/>
              </a:ext>
            </a:extLst>
          </a:blip>
          <a:srcRect/>
          <a:stretch/>
        </p:blipFill>
        <p:spPr>
          <a:xfrm>
            <a:off x="9924578" y="2896771"/>
            <a:ext cx="681312" cy="608315"/>
          </a:xfrm>
          <a:prstGeom prst="rect">
            <a:avLst/>
          </a:prstGeom>
        </p:spPr>
      </p:pic>
      <p:pic>
        <p:nvPicPr>
          <p:cNvPr id="131" name="Graphic 130">
            <a:extLst>
              <a:ext uri="{FF2B5EF4-FFF2-40B4-BE49-F238E27FC236}">
                <a16:creationId xmlns:a16="http://schemas.microsoft.com/office/drawing/2014/main" id="{1870D91A-8AE1-483B-A773-0337BCC7F765}"/>
              </a:ext>
            </a:extLst>
          </p:cNvPr>
          <p:cNvPicPr>
            <a:picLocks noChangeAspect="1"/>
          </p:cNvPicPr>
          <p:nvPr/>
        </p:nvPicPr>
        <p:blipFill>
          <a:blip r:embed="rId1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3"/>
              </a:ext>
            </a:extLst>
          </a:blip>
          <a:srcRect/>
          <a:stretch/>
        </p:blipFill>
        <p:spPr>
          <a:xfrm>
            <a:off x="10719060" y="2891061"/>
            <a:ext cx="546827" cy="609251"/>
          </a:xfrm>
          <a:prstGeom prst="rect">
            <a:avLst/>
          </a:prstGeom>
        </p:spPr>
      </p:pic>
      <p:pic>
        <p:nvPicPr>
          <p:cNvPr id="133" name="Graphic 132">
            <a:extLst>
              <a:ext uri="{FF2B5EF4-FFF2-40B4-BE49-F238E27FC236}">
                <a16:creationId xmlns:a16="http://schemas.microsoft.com/office/drawing/2014/main" id="{29D9C008-7AE4-47E4-941A-F1F27074906A}"/>
              </a:ext>
            </a:extLst>
          </p:cNvPr>
          <p:cNvPicPr>
            <a:picLocks noChangeAspect="1"/>
          </p:cNvPicPr>
          <p:nvPr/>
        </p:nvPicPr>
        <p:blipFill>
          <a:blip r:embed="rId1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5"/>
              </a:ext>
            </a:extLst>
          </a:blip>
          <a:srcRect/>
          <a:stretch/>
        </p:blipFill>
        <p:spPr>
          <a:xfrm>
            <a:off x="8473829" y="3690246"/>
            <a:ext cx="726358" cy="534600"/>
          </a:xfrm>
          <a:prstGeom prst="rect">
            <a:avLst/>
          </a:prstGeom>
        </p:spPr>
      </p:pic>
      <p:pic>
        <p:nvPicPr>
          <p:cNvPr id="135" name="Graphic 134">
            <a:extLst>
              <a:ext uri="{FF2B5EF4-FFF2-40B4-BE49-F238E27FC236}">
                <a16:creationId xmlns:a16="http://schemas.microsoft.com/office/drawing/2014/main" id="{CCEBA943-6C6E-4B3F-9BE4-5C2A3F17C495}"/>
              </a:ext>
            </a:extLst>
          </p:cNvPr>
          <p:cNvPicPr>
            <a:picLocks noChangeAspect="1"/>
          </p:cNvPicPr>
          <p:nvPr/>
        </p:nvPicPr>
        <p:blipFill>
          <a:blip r:embed="rId1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7"/>
              </a:ext>
            </a:extLst>
          </a:blip>
          <a:srcRect/>
          <a:stretch/>
        </p:blipFill>
        <p:spPr>
          <a:xfrm>
            <a:off x="9314409" y="3736011"/>
            <a:ext cx="605663" cy="488835"/>
          </a:xfrm>
          <a:prstGeom prst="rect">
            <a:avLst/>
          </a:prstGeom>
        </p:spPr>
      </p:pic>
      <p:pic>
        <p:nvPicPr>
          <p:cNvPr id="137" name="Graphic 136">
            <a:extLst>
              <a:ext uri="{FF2B5EF4-FFF2-40B4-BE49-F238E27FC236}">
                <a16:creationId xmlns:a16="http://schemas.microsoft.com/office/drawing/2014/main" id="{CB6EDAAF-404A-4E43-8434-75363DD7CCB6}"/>
              </a:ext>
            </a:extLst>
          </p:cNvPr>
          <p:cNvPicPr>
            <a:picLocks noChangeAspect="1"/>
          </p:cNvPicPr>
          <p:nvPr/>
        </p:nvPicPr>
        <p:blipFill>
          <a:blip r:embed="rId11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9"/>
              </a:ext>
            </a:extLst>
          </a:blip>
          <a:srcRect/>
          <a:stretch/>
        </p:blipFill>
        <p:spPr>
          <a:xfrm>
            <a:off x="10003889" y="3653661"/>
            <a:ext cx="550190" cy="609249"/>
          </a:xfrm>
          <a:prstGeom prst="rect">
            <a:avLst/>
          </a:prstGeom>
        </p:spPr>
      </p:pic>
      <p:pic>
        <p:nvPicPr>
          <p:cNvPr id="139" name="Graphic 138">
            <a:extLst>
              <a:ext uri="{FF2B5EF4-FFF2-40B4-BE49-F238E27FC236}">
                <a16:creationId xmlns:a16="http://schemas.microsoft.com/office/drawing/2014/main" id="{0EC4F578-9DD3-42CD-A89D-DC8C327F6452}"/>
              </a:ext>
            </a:extLst>
          </p:cNvPr>
          <p:cNvPicPr>
            <a:picLocks noChangeAspect="1"/>
          </p:cNvPicPr>
          <p:nvPr/>
        </p:nvPicPr>
        <p:blipFill>
          <a:blip r:embed="rId12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1"/>
              </a:ext>
            </a:extLst>
          </a:blip>
          <a:srcRect/>
          <a:stretch/>
        </p:blipFill>
        <p:spPr>
          <a:xfrm>
            <a:off x="10628388" y="3553546"/>
            <a:ext cx="550190" cy="676670"/>
          </a:xfrm>
          <a:prstGeom prst="rect">
            <a:avLst/>
          </a:prstGeom>
        </p:spPr>
      </p:pic>
      <p:pic>
        <p:nvPicPr>
          <p:cNvPr id="147" name="Graphic 146">
            <a:extLst>
              <a:ext uri="{FF2B5EF4-FFF2-40B4-BE49-F238E27FC236}">
                <a16:creationId xmlns:a16="http://schemas.microsoft.com/office/drawing/2014/main" id="{C47E6903-E6C9-4EEE-AB78-28988DDED49D}"/>
              </a:ext>
            </a:extLst>
          </p:cNvPr>
          <p:cNvPicPr>
            <a:picLocks noChangeAspect="1"/>
          </p:cNvPicPr>
          <p:nvPr/>
        </p:nvPicPr>
        <p:blipFill>
          <a:blip r:embed="rId12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3"/>
              </a:ext>
            </a:extLst>
          </a:blip>
          <a:srcRect/>
          <a:stretch/>
        </p:blipFill>
        <p:spPr>
          <a:xfrm>
            <a:off x="9254377" y="4348723"/>
            <a:ext cx="393854" cy="573575"/>
          </a:xfrm>
          <a:prstGeom prst="rect">
            <a:avLst/>
          </a:prstGeom>
        </p:spPr>
      </p:pic>
      <p:pic>
        <p:nvPicPr>
          <p:cNvPr id="149" name="Graphic 148">
            <a:extLst>
              <a:ext uri="{FF2B5EF4-FFF2-40B4-BE49-F238E27FC236}">
                <a16:creationId xmlns:a16="http://schemas.microsoft.com/office/drawing/2014/main" id="{6F22A5FA-3A31-4D93-A4EE-2E619847B30D}"/>
              </a:ext>
            </a:extLst>
          </p:cNvPr>
          <p:cNvPicPr>
            <a:picLocks noChangeAspect="1"/>
          </p:cNvPicPr>
          <p:nvPr/>
        </p:nvPicPr>
        <p:blipFill>
          <a:blip r:embed="rId12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5"/>
              </a:ext>
            </a:extLst>
          </a:blip>
          <a:srcRect/>
          <a:stretch/>
        </p:blipFill>
        <p:spPr>
          <a:xfrm>
            <a:off x="9786165" y="4411485"/>
            <a:ext cx="807202" cy="504891"/>
          </a:xfrm>
          <a:prstGeom prst="rect">
            <a:avLst/>
          </a:prstGeom>
        </p:spPr>
      </p:pic>
      <p:pic>
        <p:nvPicPr>
          <p:cNvPr id="224" name="Graphic 223">
            <a:extLst>
              <a:ext uri="{FF2B5EF4-FFF2-40B4-BE49-F238E27FC236}">
                <a16:creationId xmlns:a16="http://schemas.microsoft.com/office/drawing/2014/main" id="{A811433C-C69D-4B34-AE07-9630BBC70BE0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96DAC541-7B7A-43D3-8B79-37D633B846F1}">
                <asvg:svgBlip xmlns:asvg="http://schemas.microsoft.com/office/drawing/2016/SVG/main" xmlns="" r:embed="rId127"/>
              </a:ext>
            </a:extLst>
          </a:blip>
          <a:stretch>
            <a:fillRect/>
          </a:stretch>
        </p:blipFill>
        <p:spPr>
          <a:xfrm>
            <a:off x="11360452" y="1797841"/>
            <a:ext cx="658072" cy="710444"/>
          </a:xfrm>
          <a:prstGeom prst="rect">
            <a:avLst/>
          </a:prstGeom>
        </p:spPr>
      </p:pic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B44DAF46-688D-4222-94B9-33F944C48F6C}"/>
              </a:ext>
            </a:extLst>
          </p:cNvPr>
          <p:cNvSpPr/>
          <p:nvPr/>
        </p:nvSpPr>
        <p:spPr>
          <a:xfrm>
            <a:off x="182880" y="5224325"/>
            <a:ext cx="11835644" cy="1480929"/>
          </a:xfrm>
          <a:prstGeom prst="roundRect">
            <a:avLst>
              <a:gd name="adj" fmla="val 114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42EE8D2-4E51-4E5C-9DAF-65358B4DABDA}"/>
              </a:ext>
            </a:extLst>
          </p:cNvPr>
          <p:cNvSpPr txBox="1"/>
          <p:nvPr/>
        </p:nvSpPr>
        <p:spPr>
          <a:xfrm>
            <a:off x="182880" y="4965142"/>
            <a:ext cx="4138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карт</a:t>
            </a:r>
            <a:r>
              <a:rPr kumimoji="0" lang="ru-RU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ы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C4F6437-E7DD-4DB2-B452-EEB05E19BDAB}"/>
              </a:ext>
            </a:extLst>
          </p:cNvPr>
          <p:cNvPicPr>
            <a:picLocks noChangeAspect="1"/>
          </p:cNvPicPr>
          <p:nvPr/>
        </p:nvPicPr>
        <p:blipFill>
          <a:blip r:embed="rId128">
            <a:extLst>
              <a:ext uri="{96DAC541-7B7A-43D3-8B79-37D633B846F1}">
                <asvg:svgBlip xmlns:asvg="http://schemas.microsoft.com/office/drawing/2016/SVG/main" xmlns="" r:embed="rId129"/>
              </a:ext>
            </a:extLst>
          </a:blip>
          <a:stretch>
            <a:fillRect/>
          </a:stretch>
        </p:blipFill>
        <p:spPr>
          <a:xfrm>
            <a:off x="379023" y="5379424"/>
            <a:ext cx="411100" cy="72342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17591FA-6C2D-4B6A-8D11-430821D6871B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96DAC541-7B7A-43D3-8B79-37D633B846F1}">
                <asvg:svgBlip xmlns:asvg="http://schemas.microsoft.com/office/drawing/2016/SVG/main" xmlns="" r:embed="rId131"/>
              </a:ext>
            </a:extLst>
          </a:blip>
          <a:stretch>
            <a:fillRect/>
          </a:stretch>
        </p:blipFill>
        <p:spPr>
          <a:xfrm>
            <a:off x="950479" y="5446734"/>
            <a:ext cx="667315" cy="588807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92ED521B-D5F2-4FDC-B69D-05D355D9B9E8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96DAC541-7B7A-43D3-8B79-37D633B846F1}">
                <asvg:svgBlip xmlns:asvg="http://schemas.microsoft.com/office/drawing/2016/SVG/main" xmlns="" r:embed="rId133"/>
              </a:ext>
            </a:extLst>
          </a:blip>
          <a:stretch>
            <a:fillRect/>
          </a:stretch>
        </p:blipFill>
        <p:spPr>
          <a:xfrm>
            <a:off x="1732797" y="5410567"/>
            <a:ext cx="586369" cy="586369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096D0AC7-2CA6-47B2-A1B9-F4308E1C16B1}"/>
              </a:ext>
            </a:extLst>
          </p:cNvPr>
          <p:cNvPicPr>
            <a:picLocks noChangeAspect="1"/>
          </p:cNvPicPr>
          <p:nvPr/>
        </p:nvPicPr>
        <p:blipFill>
          <a:blip r:embed="rId134">
            <a:extLst>
              <a:ext uri="{96DAC541-7B7A-43D3-8B79-37D633B846F1}">
                <asvg:svgBlip xmlns:asvg="http://schemas.microsoft.com/office/drawing/2016/SVG/main" xmlns="" r:embed="rId135"/>
              </a:ext>
            </a:extLst>
          </a:blip>
          <a:stretch>
            <a:fillRect/>
          </a:stretch>
        </p:blipFill>
        <p:spPr>
          <a:xfrm>
            <a:off x="2466511" y="5439437"/>
            <a:ext cx="586369" cy="6034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8E10ED65-0365-4B9D-AEA4-420545C020F7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96DAC541-7B7A-43D3-8B79-37D633B846F1}">
                <asvg:svgBlip xmlns:asvg="http://schemas.microsoft.com/office/drawing/2016/SVG/main" xmlns="" r:embed="rId137"/>
              </a:ext>
            </a:extLst>
          </a:blip>
          <a:stretch>
            <a:fillRect/>
          </a:stretch>
        </p:blipFill>
        <p:spPr>
          <a:xfrm>
            <a:off x="3198512" y="5410697"/>
            <a:ext cx="715787" cy="723429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AE366D34-4363-43B5-8C2C-F7C1EBADCC9A}"/>
              </a:ext>
            </a:extLst>
          </p:cNvPr>
          <p:cNvPicPr>
            <a:picLocks noChangeAspect="1"/>
          </p:cNvPicPr>
          <p:nvPr/>
        </p:nvPicPr>
        <p:blipFill>
          <a:blip r:embed="rId138">
            <a:extLst>
              <a:ext uri="{96DAC541-7B7A-43D3-8B79-37D633B846F1}">
                <asvg:svgBlip xmlns:asvg="http://schemas.microsoft.com/office/drawing/2016/SVG/main" xmlns="" r:embed="rId139"/>
              </a:ext>
            </a:extLst>
          </a:blip>
          <a:stretch>
            <a:fillRect/>
          </a:stretch>
        </p:blipFill>
        <p:spPr>
          <a:xfrm>
            <a:off x="4005050" y="5410567"/>
            <a:ext cx="648420" cy="665614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00300093-0795-4444-9532-A33731907DB3}"/>
              </a:ext>
            </a:extLst>
          </p:cNvPr>
          <p:cNvPicPr>
            <a:picLocks noChangeAspect="1"/>
          </p:cNvPicPr>
          <p:nvPr/>
        </p:nvPicPr>
        <p:blipFill>
          <a:blip r:embed="rId140">
            <a:extLst>
              <a:ext uri="{96DAC541-7B7A-43D3-8B79-37D633B846F1}">
                <asvg:svgBlip xmlns:asvg="http://schemas.microsoft.com/office/drawing/2016/SVG/main" xmlns="" r:embed="rId141"/>
              </a:ext>
            </a:extLst>
          </a:blip>
          <a:stretch>
            <a:fillRect/>
          </a:stretch>
        </p:blipFill>
        <p:spPr>
          <a:xfrm>
            <a:off x="4811316" y="5435065"/>
            <a:ext cx="653271" cy="552768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1E5B223B-A03C-44E3-959C-4825EE4BC292}"/>
              </a:ext>
            </a:extLst>
          </p:cNvPr>
          <p:cNvPicPr>
            <a:picLocks noChangeAspect="1"/>
          </p:cNvPicPr>
          <p:nvPr/>
        </p:nvPicPr>
        <p:blipFill>
          <a:blip r:embed="rId142">
            <a:extLst>
              <a:ext uri="{96DAC541-7B7A-43D3-8B79-37D633B846F1}">
                <asvg:svgBlip xmlns:asvg="http://schemas.microsoft.com/office/drawing/2016/SVG/main" xmlns="" r:embed="rId143"/>
              </a:ext>
            </a:extLst>
          </a:blip>
          <a:stretch>
            <a:fillRect/>
          </a:stretch>
        </p:blipFill>
        <p:spPr>
          <a:xfrm>
            <a:off x="5654851" y="5358639"/>
            <a:ext cx="719918" cy="717542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01C378A5-722B-425D-A872-BB55938C28FE}"/>
              </a:ext>
            </a:extLst>
          </p:cNvPr>
          <p:cNvPicPr>
            <a:picLocks noChangeAspect="1"/>
          </p:cNvPicPr>
          <p:nvPr/>
        </p:nvPicPr>
        <p:blipFill>
          <a:blip r:embed="rId144">
            <a:extLst>
              <a:ext uri="{96DAC541-7B7A-43D3-8B79-37D633B846F1}">
                <asvg:svgBlip xmlns:asvg="http://schemas.microsoft.com/office/drawing/2016/SVG/main" xmlns="" r:embed="rId145"/>
              </a:ext>
            </a:extLst>
          </a:blip>
          <a:stretch>
            <a:fillRect/>
          </a:stretch>
        </p:blipFill>
        <p:spPr>
          <a:xfrm>
            <a:off x="6545548" y="5377608"/>
            <a:ext cx="638540" cy="640844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E8F9DB34-8A85-40DF-BC63-C120A72B3529}"/>
              </a:ext>
            </a:extLst>
          </p:cNvPr>
          <p:cNvPicPr>
            <a:picLocks noChangeAspect="1"/>
          </p:cNvPicPr>
          <p:nvPr/>
        </p:nvPicPr>
        <p:blipFill>
          <a:blip r:embed="rId146">
            <a:extLst>
              <a:ext uri="{96DAC541-7B7A-43D3-8B79-37D633B846F1}">
                <asvg:svgBlip xmlns:asvg="http://schemas.microsoft.com/office/drawing/2016/SVG/main" xmlns="" r:embed="rId147"/>
              </a:ext>
            </a:extLst>
          </a:blip>
          <a:stretch>
            <a:fillRect/>
          </a:stretch>
        </p:blipFill>
        <p:spPr>
          <a:xfrm>
            <a:off x="7357179" y="5390658"/>
            <a:ext cx="643982" cy="721383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FB930552-72A5-4EC2-BBB4-E66DD030E015}"/>
              </a:ext>
            </a:extLst>
          </p:cNvPr>
          <p:cNvPicPr>
            <a:picLocks noChangeAspect="1"/>
          </p:cNvPicPr>
          <p:nvPr/>
        </p:nvPicPr>
        <p:blipFill>
          <a:blip r:embed="rId148">
            <a:extLst>
              <a:ext uri="{96DAC541-7B7A-43D3-8B79-37D633B846F1}">
                <asvg:svgBlip xmlns:asvg="http://schemas.microsoft.com/office/drawing/2016/SVG/main" xmlns="" r:embed="rId149"/>
              </a:ext>
            </a:extLst>
          </a:blip>
          <a:stretch>
            <a:fillRect/>
          </a:stretch>
        </p:blipFill>
        <p:spPr>
          <a:xfrm>
            <a:off x="8106622" y="5414801"/>
            <a:ext cx="613980" cy="687776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541060A4-0AA2-4266-942B-BA1BDAADCED9}"/>
              </a:ext>
            </a:extLst>
          </p:cNvPr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xmlns="" r:embed="rId151"/>
              </a:ext>
            </a:extLst>
          </a:blip>
          <a:stretch>
            <a:fillRect/>
          </a:stretch>
        </p:blipFill>
        <p:spPr>
          <a:xfrm>
            <a:off x="8844580" y="5388972"/>
            <a:ext cx="496218" cy="640845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92EBAEDA-876A-4204-9750-A25DB45DA427}"/>
              </a:ext>
            </a:extLst>
          </p:cNvPr>
          <p:cNvPicPr>
            <a:picLocks noChangeAspect="1"/>
          </p:cNvPicPr>
          <p:nvPr/>
        </p:nvPicPr>
        <p:blipFill>
          <a:blip r:embed="rId152">
            <a:extLst>
              <a:ext uri="{96DAC541-7B7A-43D3-8B79-37D633B846F1}">
                <asvg:svgBlip xmlns:asvg="http://schemas.microsoft.com/office/drawing/2016/SVG/main" xmlns="" r:embed="rId153"/>
              </a:ext>
            </a:extLst>
          </a:blip>
          <a:stretch>
            <a:fillRect/>
          </a:stretch>
        </p:blipFill>
        <p:spPr>
          <a:xfrm>
            <a:off x="9516830" y="5388972"/>
            <a:ext cx="605838" cy="607964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97C587C3-A737-48FD-B02D-40425BFB6440}"/>
              </a:ext>
            </a:extLst>
          </p:cNvPr>
          <p:cNvPicPr>
            <a:picLocks noChangeAspect="1"/>
          </p:cNvPicPr>
          <p:nvPr/>
        </p:nvPicPr>
        <p:blipFill>
          <a:blip r:embed="rId154">
            <a:extLst>
              <a:ext uri="{96DAC541-7B7A-43D3-8B79-37D633B846F1}">
                <asvg:svgBlip xmlns:asvg="http://schemas.microsoft.com/office/drawing/2016/SVG/main" xmlns="" r:embed="rId155"/>
              </a:ext>
            </a:extLst>
          </a:blip>
          <a:stretch>
            <a:fillRect/>
          </a:stretch>
        </p:blipFill>
        <p:spPr>
          <a:xfrm>
            <a:off x="10238650" y="5356091"/>
            <a:ext cx="640845" cy="640845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BDAE01FF-93F6-48CC-95D5-79BBABD35E6F}"/>
              </a:ext>
            </a:extLst>
          </p:cNvPr>
          <p:cNvPicPr>
            <a:picLocks noChangeAspect="1"/>
          </p:cNvPicPr>
          <p:nvPr/>
        </p:nvPicPr>
        <p:blipFill>
          <a:blip r:embed="rId156">
            <a:extLst>
              <a:ext uri="{96DAC541-7B7A-43D3-8B79-37D633B846F1}">
                <asvg:svgBlip xmlns:asvg="http://schemas.microsoft.com/office/drawing/2016/SVG/main" xmlns="" r:embed="rId157"/>
              </a:ext>
            </a:extLst>
          </a:blip>
          <a:stretch>
            <a:fillRect/>
          </a:stretch>
        </p:blipFill>
        <p:spPr>
          <a:xfrm>
            <a:off x="11079278" y="5295110"/>
            <a:ext cx="493703" cy="710280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B232095F-5ECB-4A1A-A7A0-3CA2AF2B3FB1}"/>
              </a:ext>
            </a:extLst>
          </p:cNvPr>
          <p:cNvPicPr>
            <a:picLocks noChangeAspect="1"/>
          </p:cNvPicPr>
          <p:nvPr/>
        </p:nvPicPr>
        <p:blipFill>
          <a:blip r:embed="rId158">
            <a:extLst>
              <a:ext uri="{96DAC541-7B7A-43D3-8B79-37D633B846F1}">
                <asvg:svgBlip xmlns:asvg="http://schemas.microsoft.com/office/drawing/2016/SVG/main" xmlns="" r:embed="rId159"/>
              </a:ext>
            </a:extLst>
          </a:blip>
          <a:stretch>
            <a:fillRect/>
          </a:stretch>
        </p:blipFill>
        <p:spPr>
          <a:xfrm>
            <a:off x="11239497" y="5946951"/>
            <a:ext cx="619927" cy="649077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205074F0-E2B1-4EEA-86FA-E28FF3B44CFA}"/>
              </a:ext>
            </a:extLst>
          </p:cNvPr>
          <p:cNvPicPr>
            <a:picLocks noChangeAspect="1"/>
          </p:cNvPicPr>
          <p:nvPr/>
        </p:nvPicPr>
        <p:blipFill>
          <a:blip r:embed="rId160">
            <a:extLst>
              <a:ext uri="{96DAC541-7B7A-43D3-8B79-37D633B846F1}">
                <asvg:svgBlip xmlns:asvg="http://schemas.microsoft.com/office/drawing/2016/SVG/main" xmlns="" r:embed="rId161"/>
              </a:ext>
            </a:extLst>
          </a:blip>
          <a:stretch>
            <a:fillRect/>
          </a:stretch>
        </p:blipFill>
        <p:spPr>
          <a:xfrm>
            <a:off x="10520056" y="6045278"/>
            <a:ext cx="557031" cy="578814"/>
          </a:xfrm>
          <a:prstGeom prst="rect">
            <a:avLst/>
          </a:prstGeom>
        </p:spPr>
      </p:pic>
      <p:pic>
        <p:nvPicPr>
          <p:cNvPr id="120" name="Graphic 119">
            <a:extLst>
              <a:ext uri="{FF2B5EF4-FFF2-40B4-BE49-F238E27FC236}">
                <a16:creationId xmlns:a16="http://schemas.microsoft.com/office/drawing/2014/main" id="{4D6ADEF1-D2E7-481B-AD80-0E8BC494D5F7}"/>
              </a:ext>
            </a:extLst>
          </p:cNvPr>
          <p:cNvPicPr>
            <a:picLocks noChangeAspect="1"/>
          </p:cNvPicPr>
          <p:nvPr/>
        </p:nvPicPr>
        <p:blipFill>
          <a:blip r:embed="rId162">
            <a:extLst>
              <a:ext uri="{96DAC541-7B7A-43D3-8B79-37D633B846F1}">
                <asvg:svgBlip xmlns:asvg="http://schemas.microsoft.com/office/drawing/2016/SVG/main" xmlns="" r:embed="rId163"/>
              </a:ext>
            </a:extLst>
          </a:blip>
          <a:stretch>
            <a:fillRect/>
          </a:stretch>
        </p:blipFill>
        <p:spPr>
          <a:xfrm>
            <a:off x="11415433" y="2891061"/>
            <a:ext cx="514858" cy="678826"/>
          </a:xfrm>
          <a:prstGeom prst="rect">
            <a:avLst/>
          </a:prstGeom>
        </p:spPr>
      </p:pic>
      <p:pic>
        <p:nvPicPr>
          <p:cNvPr id="122" name="Graphic 121">
            <a:extLst>
              <a:ext uri="{FF2B5EF4-FFF2-40B4-BE49-F238E27FC236}">
                <a16:creationId xmlns:a16="http://schemas.microsoft.com/office/drawing/2014/main" id="{3264618F-138B-4FA5-AB3E-A5B1C59B4E09}"/>
              </a:ext>
            </a:extLst>
          </p:cNvPr>
          <p:cNvPicPr>
            <a:picLocks noChangeAspect="1"/>
          </p:cNvPicPr>
          <p:nvPr/>
        </p:nvPicPr>
        <p:blipFill>
          <a:blip r:embed="rId164">
            <a:extLst>
              <a:ext uri="{96DAC541-7B7A-43D3-8B79-37D633B846F1}">
                <asvg:svgBlip xmlns:asvg="http://schemas.microsoft.com/office/drawing/2016/SVG/main" xmlns="" r:embed="rId165"/>
              </a:ext>
            </a:extLst>
          </a:blip>
          <a:stretch>
            <a:fillRect/>
          </a:stretch>
        </p:blipFill>
        <p:spPr>
          <a:xfrm>
            <a:off x="11389963" y="3607620"/>
            <a:ext cx="514858" cy="614108"/>
          </a:xfrm>
          <a:prstGeom prst="rect">
            <a:avLst/>
          </a:prstGeom>
        </p:spPr>
      </p:pic>
      <p:pic>
        <p:nvPicPr>
          <p:cNvPr id="124" name="Graphic 123">
            <a:extLst>
              <a:ext uri="{FF2B5EF4-FFF2-40B4-BE49-F238E27FC236}">
                <a16:creationId xmlns:a16="http://schemas.microsoft.com/office/drawing/2014/main" id="{E52499A0-0887-470C-89C4-238ACD778657}"/>
              </a:ext>
            </a:extLst>
          </p:cNvPr>
          <p:cNvPicPr>
            <a:picLocks noChangeAspect="1"/>
          </p:cNvPicPr>
          <p:nvPr/>
        </p:nvPicPr>
        <p:blipFill>
          <a:blip r:embed="rId166">
            <a:extLst>
              <a:ext uri="{96DAC541-7B7A-43D3-8B79-37D633B846F1}">
                <asvg:svgBlip xmlns:asvg="http://schemas.microsoft.com/office/drawing/2016/SVG/main" xmlns="" r:embed="rId167"/>
              </a:ext>
            </a:extLst>
          </a:blip>
          <a:stretch>
            <a:fillRect/>
          </a:stretch>
        </p:blipFill>
        <p:spPr>
          <a:xfrm>
            <a:off x="8400786" y="4322407"/>
            <a:ext cx="666389" cy="66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201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05C2FA2-AF96-4BCE-A1D5-13570F93C32A}"/>
              </a:ext>
            </a:extLst>
          </p:cNvPr>
          <p:cNvSpPr/>
          <p:nvPr/>
        </p:nvSpPr>
        <p:spPr>
          <a:xfrm>
            <a:off x="182881" y="352202"/>
            <a:ext cx="11749682" cy="2232581"/>
          </a:xfrm>
          <a:prstGeom prst="roundRect">
            <a:avLst>
              <a:gd name="adj" fmla="val 68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5C0A0EA-6B98-4C89-A217-719DEAADC4A6}"/>
              </a:ext>
            </a:extLst>
          </p:cNvPr>
          <p:cNvSpPr txBox="1"/>
          <p:nvPr/>
        </p:nvSpPr>
        <p:spPr>
          <a:xfrm>
            <a:off x="182880" y="0"/>
            <a:ext cx="4138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стройка и здания</a:t>
            </a: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2B108D2-0A61-42A3-823A-46F4B58AC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43412" y="516672"/>
            <a:ext cx="701417" cy="70141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8C545C4-D778-4F91-84F9-F5428984BD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254846" y="464183"/>
            <a:ext cx="701417" cy="74667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0B06784-1A27-4087-829E-F02B06EEC4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065273" y="516672"/>
            <a:ext cx="962955" cy="674682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16E76A6A-5CB1-4562-B0CF-EBCFD9CE16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165231" y="487013"/>
            <a:ext cx="727418" cy="707305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4E89B591-7C2F-4D82-B584-79900B556AE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052763" y="516672"/>
            <a:ext cx="674682" cy="674682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742BA7AA-202D-4CB2-B59C-236F609E612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4887559" y="523051"/>
            <a:ext cx="727418" cy="727418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46BAF7F8-5E53-465B-84AA-D3190B0F119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5740781" y="471024"/>
            <a:ext cx="727418" cy="689267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DE762D63-7A84-4928-BF65-9B3389A615E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6637880" y="485727"/>
            <a:ext cx="728049" cy="713958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462D8506-AB17-4017-B77B-544914EDF6B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7535610" y="477445"/>
            <a:ext cx="727418" cy="740644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3813CCEB-5A47-4988-8C7A-A4DAD879A0B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8511963" y="523051"/>
            <a:ext cx="749025" cy="727418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9C196BD8-6283-4607-AAE8-83AAD7B0828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9457708" y="523051"/>
            <a:ext cx="727418" cy="727418"/>
          </a:xfrm>
          <a:prstGeom prst="rect">
            <a:avLst/>
          </a:prstGeom>
        </p:spPr>
      </p:pic>
      <p:pic>
        <p:nvPicPr>
          <p:cNvPr id="74" name="Graphic 73">
            <a:extLst>
              <a:ext uri="{FF2B5EF4-FFF2-40B4-BE49-F238E27FC236}">
                <a16:creationId xmlns:a16="http://schemas.microsoft.com/office/drawing/2014/main" id="{7C3FD4A5-DEA2-428D-AF1C-17BD5DF4BCD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10332489" y="485727"/>
            <a:ext cx="827525" cy="762194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16145D75-4AF8-44E7-B8CE-FF16B08EE7E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343412" y="1621500"/>
            <a:ext cx="701417" cy="701417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2CEB9973-C3AF-46A7-A155-38400FD31682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>
            <a:fillRect/>
          </a:stretch>
        </p:blipFill>
        <p:spPr>
          <a:xfrm>
            <a:off x="1254846" y="1502230"/>
            <a:ext cx="798507" cy="820688"/>
          </a:xfrm>
          <a:prstGeom prst="rect">
            <a:avLst/>
          </a:prstGeom>
        </p:spPr>
      </p:pic>
      <p:pic>
        <p:nvPicPr>
          <p:cNvPr id="88" name="Graphic 87">
            <a:extLst>
              <a:ext uri="{FF2B5EF4-FFF2-40B4-BE49-F238E27FC236}">
                <a16:creationId xmlns:a16="http://schemas.microsoft.com/office/drawing/2014/main" id="{0029C3ED-23CB-4E25-8A52-99F21B4EF3E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xmlns="" r:embed="rId32"/>
              </a:ext>
            </a:extLst>
          </a:blip>
          <a:stretch>
            <a:fillRect/>
          </a:stretch>
        </p:blipFill>
        <p:spPr>
          <a:xfrm>
            <a:off x="2263370" y="1539560"/>
            <a:ext cx="701417" cy="708959"/>
          </a:xfrm>
          <a:prstGeom prst="rect">
            <a:avLst/>
          </a:prstGeom>
        </p:spPr>
      </p:pic>
      <p:pic>
        <p:nvPicPr>
          <p:cNvPr id="91" name="Graphic 90">
            <a:extLst>
              <a:ext uri="{FF2B5EF4-FFF2-40B4-BE49-F238E27FC236}">
                <a16:creationId xmlns:a16="http://schemas.microsoft.com/office/drawing/2014/main" id="{F7EFF385-EEAE-4189-99DB-70ECA0D0CAF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3191232" y="1539560"/>
            <a:ext cx="701417" cy="701417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2181EE67-EC53-4667-A39C-06F066053D6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xmlns="" r:embed="rId36"/>
              </a:ext>
            </a:extLst>
          </a:blip>
          <a:stretch>
            <a:fillRect/>
          </a:stretch>
        </p:blipFill>
        <p:spPr>
          <a:xfrm>
            <a:off x="4119094" y="1621500"/>
            <a:ext cx="864752" cy="619477"/>
          </a:xfrm>
          <a:prstGeom prst="rect">
            <a:avLst/>
          </a:prstGeom>
        </p:spPr>
      </p:pic>
      <p:pic>
        <p:nvPicPr>
          <p:cNvPr id="108" name="Graphic 107">
            <a:extLst>
              <a:ext uri="{FF2B5EF4-FFF2-40B4-BE49-F238E27FC236}">
                <a16:creationId xmlns:a16="http://schemas.microsoft.com/office/drawing/2014/main" id="{E6A06A02-E0DF-472D-9F6A-86EB67F448A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xmlns="" r:embed="rId38"/>
              </a:ext>
            </a:extLst>
          </a:blip>
          <a:stretch>
            <a:fillRect/>
          </a:stretch>
        </p:blipFill>
        <p:spPr>
          <a:xfrm>
            <a:off x="5210291" y="1623526"/>
            <a:ext cx="758599" cy="699391"/>
          </a:xfrm>
          <a:prstGeom prst="rect">
            <a:avLst/>
          </a:prstGeom>
        </p:spPr>
      </p:pic>
      <p:pic>
        <p:nvPicPr>
          <p:cNvPr id="116" name="Graphic 115">
            <a:extLst>
              <a:ext uri="{FF2B5EF4-FFF2-40B4-BE49-F238E27FC236}">
                <a16:creationId xmlns:a16="http://schemas.microsoft.com/office/drawing/2014/main" id="{C40EEDC3-68BD-41FE-B4AC-DF6C99B1903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xmlns="" r:embed="rId40"/>
              </a:ext>
            </a:extLst>
          </a:blip>
          <a:stretch>
            <a:fillRect/>
          </a:stretch>
        </p:blipFill>
        <p:spPr>
          <a:xfrm>
            <a:off x="6195335" y="1621500"/>
            <a:ext cx="859257" cy="8732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216" y="1472292"/>
            <a:ext cx="665568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116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88792B96-6113-4C11-B9DC-79A515EE9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5384" y="636311"/>
            <a:ext cx="808523" cy="84038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BF29B68-69B2-42F9-A903-80BA00BEC4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358008" y="636311"/>
            <a:ext cx="840386" cy="84038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793C378-18C4-4448-AD14-CE4CFC90EE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358753" y="636311"/>
            <a:ext cx="818713" cy="718776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B61F1FE8-F7B6-4B76-A32D-12315F5BB9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302125" y="636311"/>
            <a:ext cx="816097" cy="840386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3BCE2EE-9F2E-442B-A478-D944A40033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4307300" y="640752"/>
            <a:ext cx="830173" cy="71433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3A10F8AC-3503-4306-999F-8963478C5E6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5278426" y="636311"/>
            <a:ext cx="623700" cy="718776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26D4D7AA-16DA-4583-8A22-093EBFF5DA8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6096000" y="722760"/>
            <a:ext cx="689811" cy="632327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162FBC9F-C900-4D29-8C3B-E00C4DC9D94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530837" y="1757823"/>
            <a:ext cx="497615" cy="718777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BB205D46-D5AE-42AD-B550-A85CBC09DB1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1358008" y="1729069"/>
            <a:ext cx="830173" cy="747531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D17419B1-4E42-4CAA-B778-5B079FB22A2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2454337" y="1744003"/>
            <a:ext cx="830173" cy="703843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0E6BE9ED-2522-4218-A54E-7814C0E3BE0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3474952" y="1757823"/>
            <a:ext cx="634801" cy="642098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B541610D-284C-4AEA-83A1-4A8AE8D6F02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4317639" y="1700142"/>
            <a:ext cx="612908" cy="795638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7A0C6B38-C8A0-41B1-915F-1C2BD7F7AC9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5093128" y="1700142"/>
            <a:ext cx="479183" cy="690023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973AE625-EAE8-4BD7-B6A9-796189D680E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5777915" y="1671390"/>
            <a:ext cx="662677" cy="718776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52E0A454-6263-434A-AD18-2469092427A1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xmlns="" r:embed="rId31"/>
              </a:ext>
            </a:extLst>
          </a:blip>
          <a:stretch>
            <a:fillRect/>
          </a:stretch>
        </p:blipFill>
        <p:spPr>
          <a:xfrm>
            <a:off x="375384" y="2658800"/>
            <a:ext cx="830173" cy="830173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13BAB7D9-7C43-478F-9ED3-CA07A7C70EC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xmlns="" r:embed="rId33"/>
              </a:ext>
            </a:extLst>
          </a:blip>
          <a:stretch>
            <a:fillRect/>
          </a:stretch>
        </p:blipFill>
        <p:spPr>
          <a:xfrm>
            <a:off x="1352968" y="2728972"/>
            <a:ext cx="840386" cy="760001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EB895167-89A7-4F8F-812D-FDFE987436C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xmlns="" r:embed="rId35"/>
              </a:ext>
            </a:extLst>
          </a:blip>
          <a:stretch>
            <a:fillRect/>
          </a:stretch>
        </p:blipFill>
        <p:spPr>
          <a:xfrm>
            <a:off x="2473587" y="2787923"/>
            <a:ext cx="642098" cy="642098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6C630D7C-3C82-4DD7-BEA5-F1AED9E04A2D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xmlns="" r:embed="rId37"/>
              </a:ext>
            </a:extLst>
          </a:blip>
          <a:stretch>
            <a:fillRect/>
          </a:stretch>
        </p:blipFill>
        <p:spPr>
          <a:xfrm>
            <a:off x="3357418" y="2727773"/>
            <a:ext cx="727861" cy="774485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4192D7D8-EB39-4234-8EE0-630B25DBB1B1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xmlns="" r:embed="rId39"/>
              </a:ext>
            </a:extLst>
          </a:blip>
          <a:stretch>
            <a:fillRect/>
          </a:stretch>
        </p:blipFill>
        <p:spPr>
          <a:xfrm>
            <a:off x="4279749" y="2699028"/>
            <a:ext cx="830173" cy="749715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CDF4FBD9-0125-4DAD-AE51-F572BD337558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xmlns="" r:embed="rId41"/>
              </a:ext>
            </a:extLst>
          </a:blip>
          <a:stretch>
            <a:fillRect/>
          </a:stretch>
        </p:blipFill>
        <p:spPr>
          <a:xfrm>
            <a:off x="5304392" y="2706469"/>
            <a:ext cx="623700" cy="69660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15C0A0EA-6B98-4C89-A217-719DEAADC4A6}"/>
              </a:ext>
            </a:extLst>
          </p:cNvPr>
          <p:cNvSpPr txBox="1"/>
          <p:nvPr/>
        </p:nvSpPr>
        <p:spPr>
          <a:xfrm>
            <a:off x="182880" y="100184"/>
            <a:ext cx="4138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цифровизация</a:t>
            </a: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8" name="Graphic 47">
            <a:extLst>
              <a:ext uri="{FF2B5EF4-FFF2-40B4-BE49-F238E27FC236}">
                <a16:creationId xmlns:a16="http://schemas.microsoft.com/office/drawing/2014/main" id="{D91B1E7B-6320-4788-86D5-0DB5DB11CAB6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xmlns="" r:embed="rId43"/>
              </a:ext>
            </a:extLst>
          </a:blip>
          <a:stretch>
            <a:fillRect/>
          </a:stretch>
        </p:blipFill>
        <p:spPr>
          <a:xfrm>
            <a:off x="7516098" y="636311"/>
            <a:ext cx="680173" cy="687258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B88DFA46-2F1A-4EC8-B61F-C1FBCDF0D601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xmlns="" r:embed="rId45"/>
              </a:ext>
            </a:extLst>
          </a:blip>
          <a:stretch>
            <a:fillRect/>
          </a:stretch>
        </p:blipFill>
        <p:spPr>
          <a:xfrm>
            <a:off x="8361223" y="636311"/>
            <a:ext cx="687258" cy="687258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C6F01B57-F2D0-434F-AE0C-CB99D21A8CF4}"/>
              </a:ext>
            </a:extLst>
          </p:cNvPr>
          <p:cNvSpPr txBox="1"/>
          <p:nvPr/>
        </p:nvSpPr>
        <p:spPr>
          <a:xfrm>
            <a:off x="7277801" y="100184"/>
            <a:ext cx="4138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процессы</a:t>
            </a: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ACF39A07-6B64-4A65-8F86-D57A0915544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xmlns="" r:embed="rId47"/>
              </a:ext>
            </a:extLst>
          </a:blip>
          <a:stretch>
            <a:fillRect/>
          </a:stretch>
        </p:blipFill>
        <p:spPr>
          <a:xfrm>
            <a:off x="9226652" y="636311"/>
            <a:ext cx="606595" cy="668717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9F7C5A95-03D8-468E-969B-5842D1F64C7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>
            <a:off x="10040696" y="607463"/>
            <a:ext cx="719473" cy="730542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A9C9ADFE-0346-4609-A8E6-47E4E37680C5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xmlns="" r:embed="rId51"/>
              </a:ext>
            </a:extLst>
          </a:blip>
          <a:stretch>
            <a:fillRect/>
          </a:stretch>
        </p:blipFill>
        <p:spPr>
          <a:xfrm>
            <a:off x="10892906" y="580894"/>
            <a:ext cx="763846" cy="763846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DDC4F798-2B8C-45D8-9E61-05966EF14130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xmlns="" r:embed="rId53"/>
              </a:ext>
            </a:extLst>
          </a:blip>
          <a:stretch>
            <a:fillRect/>
          </a:stretch>
        </p:blipFill>
        <p:spPr>
          <a:xfrm>
            <a:off x="7544333" y="1507494"/>
            <a:ext cx="623701" cy="763437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4AD84C71-A282-43DC-9699-A36D91EB46FF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xmlns="" r:embed="rId55"/>
              </a:ext>
            </a:extLst>
          </a:blip>
          <a:stretch>
            <a:fillRect/>
          </a:stretch>
        </p:blipFill>
        <p:spPr>
          <a:xfrm>
            <a:off x="8332909" y="1501296"/>
            <a:ext cx="763437" cy="763437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FBB65711-AFF5-4A29-BD5E-16C4DE2BB21E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xmlns="" r:embed="rId57"/>
              </a:ext>
            </a:extLst>
          </a:blip>
          <a:stretch>
            <a:fillRect/>
          </a:stretch>
        </p:blipFill>
        <p:spPr>
          <a:xfrm>
            <a:off x="9261221" y="1501296"/>
            <a:ext cx="661752" cy="668718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95AE0140-DB16-498E-9104-D04506ABFC32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96DAC541-7B7A-43D3-8B79-37D633B846F1}">
                <asvg:svgBlip xmlns:asvg="http://schemas.microsoft.com/office/drawing/2016/SVG/main" xmlns="" r:embed="rId59"/>
              </a:ext>
            </a:extLst>
          </a:blip>
          <a:stretch>
            <a:fillRect/>
          </a:stretch>
        </p:blipFill>
        <p:spPr>
          <a:xfrm>
            <a:off x="10151454" y="1507494"/>
            <a:ext cx="975439" cy="688033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A2B91490-0FCC-464A-AE3F-438BF8654BE3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96DAC541-7B7A-43D3-8B79-37D633B846F1}">
                <asvg:svgBlip xmlns:asvg="http://schemas.microsoft.com/office/drawing/2016/SVG/main" xmlns="" r:embed="rId61"/>
              </a:ext>
            </a:extLst>
          </a:blip>
          <a:stretch>
            <a:fillRect/>
          </a:stretch>
        </p:blipFill>
        <p:spPr>
          <a:xfrm>
            <a:off x="7485318" y="2440805"/>
            <a:ext cx="741730" cy="679596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8DC65D23-B13D-425C-9595-938067ED66DE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8416078" y="2372479"/>
            <a:ext cx="771850" cy="771850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74CF8CDE-7E08-4411-B8D8-FE24F6619B87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96DAC541-7B7A-43D3-8B79-37D633B846F1}">
                <asvg:svgBlip xmlns:asvg="http://schemas.microsoft.com/office/drawing/2016/SVG/main" xmlns="" r:embed="rId65"/>
              </a:ext>
            </a:extLst>
          </a:blip>
          <a:stretch>
            <a:fillRect/>
          </a:stretch>
        </p:blipFill>
        <p:spPr>
          <a:xfrm>
            <a:off x="9306148" y="2405043"/>
            <a:ext cx="734547" cy="734547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36992017-EBF7-4DE8-ABBC-40A63CC8DB14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96DAC541-7B7A-43D3-8B79-37D633B846F1}">
                <asvg:svgBlip xmlns:asvg="http://schemas.microsoft.com/office/drawing/2016/SVG/main" xmlns="" r:embed="rId67"/>
              </a:ext>
            </a:extLst>
          </a:blip>
          <a:stretch>
            <a:fillRect/>
          </a:stretch>
        </p:blipFill>
        <p:spPr>
          <a:xfrm>
            <a:off x="10158914" y="2374534"/>
            <a:ext cx="733991" cy="741799"/>
          </a:xfrm>
          <a:prstGeom prst="rect">
            <a:avLst/>
          </a:prstGeom>
        </p:spPr>
      </p:pic>
      <p:pic>
        <p:nvPicPr>
          <p:cNvPr id="75" name="Graphic 74">
            <a:extLst>
              <a:ext uri="{FF2B5EF4-FFF2-40B4-BE49-F238E27FC236}">
                <a16:creationId xmlns:a16="http://schemas.microsoft.com/office/drawing/2014/main" id="{A983DC1E-6D63-4A23-BE56-9CCB43533DBF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96DAC541-7B7A-43D3-8B79-37D633B846F1}">
                <asvg:svgBlip xmlns:asvg="http://schemas.microsoft.com/office/drawing/2016/SVG/main" xmlns="" r:embed="rId69"/>
              </a:ext>
            </a:extLst>
          </a:blip>
          <a:stretch>
            <a:fillRect/>
          </a:stretch>
        </p:blipFill>
        <p:spPr>
          <a:xfrm>
            <a:off x="11003223" y="2352487"/>
            <a:ext cx="826882" cy="763846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:a16="http://schemas.microsoft.com/office/drawing/2014/main" id="{D420A0DE-D306-4212-8358-8E26B40F7A59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xmlns="" r:embed="rId71"/>
              </a:ext>
            </a:extLst>
          </a:blip>
          <a:stretch>
            <a:fillRect/>
          </a:stretch>
        </p:blipFill>
        <p:spPr>
          <a:xfrm>
            <a:off x="7512012" y="3311189"/>
            <a:ext cx="782166" cy="566396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DFDD381C-6580-45D0-B361-84308FC1D3CB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96DAC541-7B7A-43D3-8B79-37D633B846F1}">
                <asvg:svgBlip xmlns:asvg="http://schemas.microsoft.com/office/drawing/2016/SVG/main" xmlns="" r:embed="rId73"/>
              </a:ext>
            </a:extLst>
          </a:blip>
          <a:stretch>
            <a:fillRect/>
          </a:stretch>
        </p:blipFill>
        <p:spPr>
          <a:xfrm>
            <a:off x="8500006" y="3243662"/>
            <a:ext cx="687922" cy="684646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A2EF38D3-8319-4ED6-8331-8F3A9ABB861A}"/>
              </a:ext>
            </a:extLst>
          </p:cNvPr>
          <p:cNvSpPr txBox="1"/>
          <p:nvPr/>
        </p:nvSpPr>
        <p:spPr>
          <a:xfrm>
            <a:off x="182880" y="4176061"/>
            <a:ext cx="4138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документы</a:t>
            </a: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FB53F27-60AC-4C3B-B137-E37C27A56216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96DAC541-7B7A-43D3-8B79-37D633B846F1}">
                <asvg:svgBlip xmlns:asvg="http://schemas.microsoft.com/office/drawing/2016/SVG/main" xmlns="" r:embed="rId75"/>
              </a:ext>
            </a:extLst>
          </a:blip>
          <a:stretch>
            <a:fillRect/>
          </a:stretch>
        </p:blipFill>
        <p:spPr>
          <a:xfrm>
            <a:off x="6048481" y="2713045"/>
            <a:ext cx="798342" cy="690024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FC0FE32-1217-4E4D-82A3-DD0B96C909C4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96DAC541-7B7A-43D3-8B79-37D633B846F1}">
                <asvg:svgBlip xmlns:asvg="http://schemas.microsoft.com/office/drawing/2016/SVG/main" xmlns="" r:embed="rId77"/>
              </a:ext>
            </a:extLst>
          </a:blip>
          <a:stretch>
            <a:fillRect/>
          </a:stretch>
        </p:blipFill>
        <p:spPr>
          <a:xfrm>
            <a:off x="375384" y="4647274"/>
            <a:ext cx="653068" cy="74162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E7B4B0B-158F-4F62-ABEC-B8860BD2D1BF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96DAC541-7B7A-43D3-8B79-37D633B846F1}">
                <asvg:svgBlip xmlns:asvg="http://schemas.microsoft.com/office/drawing/2016/SVG/main" xmlns="" r:embed="rId79"/>
              </a:ext>
            </a:extLst>
          </a:blip>
          <a:stretch>
            <a:fillRect/>
          </a:stretch>
        </p:blipFill>
        <p:spPr>
          <a:xfrm>
            <a:off x="1183907" y="4634576"/>
            <a:ext cx="684305" cy="777092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1063C75-8E11-492C-9E26-589187741C59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96DAC541-7B7A-43D3-8B79-37D633B846F1}">
                <asvg:svgBlip xmlns:asvg="http://schemas.microsoft.com/office/drawing/2016/SVG/main" xmlns="" r:embed="rId81"/>
              </a:ext>
            </a:extLst>
          </a:blip>
          <a:stretch>
            <a:fillRect/>
          </a:stretch>
        </p:blipFill>
        <p:spPr>
          <a:xfrm>
            <a:off x="2023667" y="4634576"/>
            <a:ext cx="684305" cy="777092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9393829B-885F-4AD4-A7E3-FCD5B1BF5C9A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96DAC541-7B7A-43D3-8B79-37D633B846F1}">
                <asvg:svgBlip xmlns:asvg="http://schemas.microsoft.com/office/drawing/2016/SVG/main" xmlns="" r:embed="rId83"/>
              </a:ext>
            </a:extLst>
          </a:blip>
          <a:stretch>
            <a:fillRect/>
          </a:stretch>
        </p:blipFill>
        <p:spPr>
          <a:xfrm>
            <a:off x="2837582" y="4632342"/>
            <a:ext cx="574032" cy="777092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630F230F-9A9C-473F-B3F6-783F7CC5C1EB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96DAC541-7B7A-43D3-8B79-37D633B846F1}">
                <asvg:svgBlip xmlns:asvg="http://schemas.microsoft.com/office/drawing/2016/SVG/main" xmlns="" r:embed="rId85"/>
              </a:ext>
            </a:extLst>
          </a:blip>
          <a:stretch>
            <a:fillRect/>
          </a:stretch>
        </p:blipFill>
        <p:spPr>
          <a:xfrm>
            <a:off x="3589186" y="4632342"/>
            <a:ext cx="636601" cy="777092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163CC240-5131-4FBE-96CF-2D53332A649F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96DAC541-7B7A-43D3-8B79-37D633B846F1}">
                <asvg:svgBlip xmlns:asvg="http://schemas.microsoft.com/office/drawing/2016/SVG/main" xmlns="" r:embed="rId87"/>
              </a:ext>
            </a:extLst>
          </a:blip>
          <a:stretch>
            <a:fillRect/>
          </a:stretch>
        </p:blipFill>
        <p:spPr>
          <a:xfrm>
            <a:off x="11188725" y="4665936"/>
            <a:ext cx="678704" cy="757334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95DC6D9A-0207-4FF5-9F29-424995A3D383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96DAC541-7B7A-43D3-8B79-37D633B846F1}">
                <asvg:svgBlip xmlns:asvg="http://schemas.microsoft.com/office/drawing/2016/SVG/main" xmlns="" r:embed="rId89"/>
              </a:ext>
            </a:extLst>
          </a:blip>
          <a:stretch>
            <a:fillRect/>
          </a:stretch>
        </p:blipFill>
        <p:spPr>
          <a:xfrm>
            <a:off x="4403359" y="4612143"/>
            <a:ext cx="678704" cy="880377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269EE159-1A8D-4B1E-BC4D-20F5A0AED815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xmlns="" r:embed="rId91"/>
              </a:ext>
            </a:extLst>
          </a:blip>
          <a:stretch>
            <a:fillRect/>
          </a:stretch>
        </p:blipFill>
        <p:spPr>
          <a:xfrm>
            <a:off x="5217532" y="4632342"/>
            <a:ext cx="678705" cy="880377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56015F9D-7CBF-4BB6-8BA7-277CA9BE5D10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96DAC541-7B7A-43D3-8B79-37D633B846F1}">
                <asvg:svgBlip xmlns:asvg="http://schemas.microsoft.com/office/drawing/2016/SVG/main" xmlns="" r:embed="rId93"/>
              </a:ext>
            </a:extLst>
          </a:blip>
          <a:stretch>
            <a:fillRect/>
          </a:stretch>
        </p:blipFill>
        <p:spPr>
          <a:xfrm>
            <a:off x="6048481" y="4621599"/>
            <a:ext cx="741849" cy="790069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BDC4BB69-BCFC-481D-9633-4AE58B78F3AA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96DAC541-7B7A-43D3-8B79-37D633B846F1}">
                <asvg:svgBlip xmlns:asvg="http://schemas.microsoft.com/office/drawing/2016/SVG/main" xmlns="" r:embed="rId95"/>
              </a:ext>
            </a:extLst>
          </a:blip>
          <a:stretch>
            <a:fillRect/>
          </a:stretch>
        </p:blipFill>
        <p:spPr>
          <a:xfrm>
            <a:off x="6930602" y="4632342"/>
            <a:ext cx="812022" cy="812022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6EACF0EA-80CC-46A1-A4B9-1F0C492AE1B9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96DAC541-7B7A-43D3-8B79-37D633B846F1}">
                <asvg:svgBlip xmlns:asvg="http://schemas.microsoft.com/office/drawing/2016/SVG/main" xmlns="" r:embed="rId97"/>
              </a:ext>
            </a:extLst>
          </a:blip>
          <a:stretch>
            <a:fillRect/>
          </a:stretch>
        </p:blipFill>
        <p:spPr>
          <a:xfrm>
            <a:off x="7882896" y="4659592"/>
            <a:ext cx="1587958" cy="757334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DBA4A7A0-0888-4E91-A741-35B4A5738B77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96DAC541-7B7A-43D3-8B79-37D633B846F1}">
                <asvg:svgBlip xmlns:asvg="http://schemas.microsoft.com/office/drawing/2016/SVG/main" xmlns="" r:embed="rId99"/>
              </a:ext>
            </a:extLst>
          </a:blip>
          <a:stretch>
            <a:fillRect/>
          </a:stretch>
        </p:blipFill>
        <p:spPr>
          <a:xfrm>
            <a:off x="9581507" y="4646457"/>
            <a:ext cx="812022" cy="812022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32EE95F6-BC7B-4DD0-926C-CAD84A8D2568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96DAC541-7B7A-43D3-8B79-37D633B846F1}">
                <asvg:svgBlip xmlns:asvg="http://schemas.microsoft.com/office/drawing/2016/SVG/main" xmlns="" r:embed="rId101"/>
              </a:ext>
            </a:extLst>
          </a:blip>
          <a:stretch>
            <a:fillRect/>
          </a:stretch>
        </p:blipFill>
        <p:spPr>
          <a:xfrm>
            <a:off x="333188" y="5657595"/>
            <a:ext cx="653069" cy="792743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68B2BDED-67E7-42FD-88F9-CFAE73667A70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96DAC541-7B7A-43D3-8B79-37D633B846F1}">
                <asvg:svgBlip xmlns:asvg="http://schemas.microsoft.com/office/drawing/2016/SVG/main" xmlns="" r:embed="rId103"/>
              </a:ext>
            </a:extLst>
          </a:blip>
          <a:stretch>
            <a:fillRect/>
          </a:stretch>
        </p:blipFill>
        <p:spPr>
          <a:xfrm>
            <a:off x="1205557" y="5657595"/>
            <a:ext cx="629331" cy="629331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E3277505-A8F5-4C45-A447-9627E9A5BE3A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96DAC541-7B7A-43D3-8B79-37D633B846F1}">
                <asvg:svgBlip xmlns:asvg="http://schemas.microsoft.com/office/drawing/2016/SVG/main" xmlns="" r:embed="rId105"/>
              </a:ext>
            </a:extLst>
          </a:blip>
          <a:stretch>
            <a:fillRect/>
          </a:stretch>
        </p:blipFill>
        <p:spPr>
          <a:xfrm>
            <a:off x="2008639" y="5600129"/>
            <a:ext cx="684305" cy="684305"/>
          </a:xfrm>
          <a:prstGeom prst="rect">
            <a:avLst/>
          </a:prstGeom>
        </p:spPr>
      </p:pic>
      <p:pic>
        <p:nvPicPr>
          <p:cNvPr id="74" name="Graphic 73">
            <a:extLst>
              <a:ext uri="{FF2B5EF4-FFF2-40B4-BE49-F238E27FC236}">
                <a16:creationId xmlns:a16="http://schemas.microsoft.com/office/drawing/2014/main" id="{1B2DFBBF-BADE-402C-B74C-169D99F7CB57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96DAC541-7B7A-43D3-8B79-37D633B846F1}">
                <asvg:svgBlip xmlns:asvg="http://schemas.microsoft.com/office/drawing/2016/SVG/main" xmlns="" r:embed="rId107"/>
              </a:ext>
            </a:extLst>
          </a:blip>
          <a:stretch>
            <a:fillRect/>
          </a:stretch>
        </p:blipFill>
        <p:spPr>
          <a:xfrm>
            <a:off x="2875114" y="5611659"/>
            <a:ext cx="738839" cy="704673"/>
          </a:xfrm>
          <a:prstGeom prst="rect">
            <a:avLst/>
          </a:prstGeom>
        </p:spPr>
      </p:pic>
      <p:pic>
        <p:nvPicPr>
          <p:cNvPr id="78" name="Graphic 77">
            <a:extLst>
              <a:ext uri="{FF2B5EF4-FFF2-40B4-BE49-F238E27FC236}">
                <a16:creationId xmlns:a16="http://schemas.microsoft.com/office/drawing/2014/main" id="{97AFC378-1879-4E9A-A1D1-C25D375417C4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96DAC541-7B7A-43D3-8B79-37D633B846F1}">
                <asvg:svgBlip xmlns:asvg="http://schemas.microsoft.com/office/drawing/2016/SVG/main" xmlns="" r:embed="rId109"/>
              </a:ext>
            </a:extLst>
          </a:blip>
          <a:stretch>
            <a:fillRect/>
          </a:stretch>
        </p:blipFill>
        <p:spPr>
          <a:xfrm>
            <a:off x="3771370" y="5607856"/>
            <a:ext cx="840212" cy="844413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B0E37CC2-AB59-4655-AB4D-93BDCD14C3B6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96DAC541-7B7A-43D3-8B79-37D633B846F1}">
                <asvg:svgBlip xmlns:asvg="http://schemas.microsoft.com/office/drawing/2016/SVG/main" xmlns="" r:embed="rId111"/>
              </a:ext>
            </a:extLst>
          </a:blip>
          <a:stretch>
            <a:fillRect/>
          </a:stretch>
        </p:blipFill>
        <p:spPr>
          <a:xfrm>
            <a:off x="4737233" y="5607856"/>
            <a:ext cx="704824" cy="708476"/>
          </a:xfrm>
          <a:prstGeom prst="rect">
            <a:avLst/>
          </a:prstGeom>
        </p:spPr>
      </p:pic>
      <p:pic>
        <p:nvPicPr>
          <p:cNvPr id="83" name="Graphic 82">
            <a:extLst>
              <a:ext uri="{FF2B5EF4-FFF2-40B4-BE49-F238E27FC236}">
                <a16:creationId xmlns:a16="http://schemas.microsoft.com/office/drawing/2014/main" id="{BE2C973F-8881-445D-A688-8B09E304D206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96DAC541-7B7A-43D3-8B79-37D633B846F1}">
                <asvg:svgBlip xmlns:asvg="http://schemas.microsoft.com/office/drawing/2016/SVG/main" xmlns="" r:embed="rId113"/>
              </a:ext>
            </a:extLst>
          </a:blip>
          <a:stretch>
            <a:fillRect/>
          </a:stretch>
        </p:blipFill>
        <p:spPr>
          <a:xfrm>
            <a:off x="5587988" y="5584520"/>
            <a:ext cx="751255" cy="755148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C56E7FEF-8D60-4239-8429-CBF91D03C753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96DAC541-7B7A-43D3-8B79-37D633B846F1}">
                <asvg:svgBlip xmlns:asvg="http://schemas.microsoft.com/office/drawing/2016/SVG/main" xmlns="" r:embed="rId115"/>
              </a:ext>
            </a:extLst>
          </a:blip>
          <a:stretch>
            <a:fillRect/>
          </a:stretch>
        </p:blipFill>
        <p:spPr>
          <a:xfrm>
            <a:off x="6497922" y="5607856"/>
            <a:ext cx="708476" cy="708476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C7E895DB-F5BF-499F-AD0A-9E0AE9F13CED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96DAC541-7B7A-43D3-8B79-37D633B846F1}">
                <asvg:svgBlip xmlns:asvg="http://schemas.microsoft.com/office/drawing/2016/SVG/main" xmlns="" r:embed="rId117"/>
              </a:ext>
            </a:extLst>
          </a:blip>
          <a:stretch>
            <a:fillRect/>
          </a:stretch>
        </p:blipFill>
        <p:spPr>
          <a:xfrm>
            <a:off x="7387348" y="5600129"/>
            <a:ext cx="708476" cy="708476"/>
          </a:xfrm>
          <a:prstGeom prst="rect">
            <a:avLst/>
          </a:prstGeom>
        </p:spPr>
      </p:pic>
      <p:pic>
        <p:nvPicPr>
          <p:cNvPr id="89" name="Graphic 88">
            <a:extLst>
              <a:ext uri="{FF2B5EF4-FFF2-40B4-BE49-F238E27FC236}">
                <a16:creationId xmlns:a16="http://schemas.microsoft.com/office/drawing/2014/main" id="{D4DED9E1-EFFA-45C3-888D-13FAE6636F91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96DAC541-7B7A-43D3-8B79-37D633B846F1}">
                <asvg:svgBlip xmlns:asvg="http://schemas.microsoft.com/office/drawing/2016/SVG/main" xmlns="" r:embed="rId119"/>
              </a:ext>
            </a:extLst>
          </a:blip>
          <a:stretch>
            <a:fillRect/>
          </a:stretch>
        </p:blipFill>
        <p:spPr>
          <a:xfrm>
            <a:off x="8179283" y="5587758"/>
            <a:ext cx="708476" cy="752506"/>
          </a:xfrm>
          <a:prstGeom prst="rect">
            <a:avLst/>
          </a:prstGeom>
        </p:spPr>
      </p:pic>
      <p:pic>
        <p:nvPicPr>
          <p:cNvPr id="91" name="Graphic 90">
            <a:extLst>
              <a:ext uri="{FF2B5EF4-FFF2-40B4-BE49-F238E27FC236}">
                <a16:creationId xmlns:a16="http://schemas.microsoft.com/office/drawing/2014/main" id="{18ED1099-F49C-465A-B0A7-526357BD54A2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96DAC541-7B7A-43D3-8B79-37D633B846F1}">
                <asvg:svgBlip xmlns:asvg="http://schemas.microsoft.com/office/drawing/2016/SVG/main" xmlns="" r:embed="rId121"/>
              </a:ext>
            </a:extLst>
          </a:blip>
          <a:stretch>
            <a:fillRect/>
          </a:stretch>
        </p:blipFill>
        <p:spPr>
          <a:xfrm>
            <a:off x="10468166" y="4632341"/>
            <a:ext cx="576460" cy="826137"/>
          </a:xfrm>
          <a:prstGeom prst="rect">
            <a:avLst/>
          </a:prstGeom>
        </p:spPr>
      </p:pic>
      <p:pic>
        <p:nvPicPr>
          <p:cNvPr id="93" name="Graphic 92">
            <a:extLst>
              <a:ext uri="{FF2B5EF4-FFF2-40B4-BE49-F238E27FC236}">
                <a16:creationId xmlns:a16="http://schemas.microsoft.com/office/drawing/2014/main" id="{74E80DB3-1CDD-47C1-94E8-35FAE1894A19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96DAC541-7B7A-43D3-8B79-37D633B846F1}">
                <asvg:svgBlip xmlns:asvg="http://schemas.microsoft.com/office/drawing/2016/SVG/main" xmlns="" r:embed="rId123"/>
              </a:ext>
            </a:extLst>
          </a:blip>
          <a:stretch>
            <a:fillRect/>
          </a:stretch>
        </p:blipFill>
        <p:spPr>
          <a:xfrm>
            <a:off x="8973153" y="5621098"/>
            <a:ext cx="946904" cy="724746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748AA587-D130-4B7B-8F90-3653EA4DF172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96DAC541-7B7A-43D3-8B79-37D633B846F1}">
                <asvg:svgBlip xmlns:asvg="http://schemas.microsoft.com/office/drawing/2016/SVG/main" xmlns="" r:embed="rId125"/>
              </a:ext>
            </a:extLst>
          </a:blip>
          <a:stretch>
            <a:fillRect/>
          </a:stretch>
        </p:blipFill>
        <p:spPr>
          <a:xfrm>
            <a:off x="10023773" y="5657595"/>
            <a:ext cx="682073" cy="68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81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15C0A0EA-6B98-4C89-A217-719DEAADC4A6}"/>
              </a:ext>
            </a:extLst>
          </p:cNvPr>
          <p:cNvSpPr txBox="1"/>
          <p:nvPr/>
        </p:nvSpPr>
        <p:spPr>
          <a:xfrm>
            <a:off x="182880" y="0"/>
            <a:ext cx="4138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люди</a:t>
            </a: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6F01B57-F2D0-434F-AE0C-CB99D21A8CF4}"/>
              </a:ext>
            </a:extLst>
          </p:cNvPr>
          <p:cNvSpPr txBox="1"/>
          <p:nvPr/>
        </p:nvSpPr>
        <p:spPr>
          <a:xfrm>
            <a:off x="6965676" y="0"/>
            <a:ext cx="4138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</a:t>
            </a:r>
            <a:r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ъекты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2EF38D3-8319-4ED6-8331-8F3A9ABB861A}"/>
              </a:ext>
            </a:extLst>
          </p:cNvPr>
          <p:cNvSpPr txBox="1"/>
          <p:nvPr/>
        </p:nvSpPr>
        <p:spPr>
          <a:xfrm>
            <a:off x="182880" y="2538179"/>
            <a:ext cx="4138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руки</a:t>
            </a: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031F810-ED22-417E-9177-A6BA3ED4E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16804" y="3027414"/>
            <a:ext cx="611246" cy="72565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A96E8E4D-9033-43E0-B84F-03AF39A7A7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16804" y="590534"/>
            <a:ext cx="689696" cy="634834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0DBC6173-EA0A-465D-BD40-B43C0B2FD4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16047" y="615550"/>
            <a:ext cx="573923" cy="610170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A5603550-6CFC-4B6A-8E99-2386DE289E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799517" y="550863"/>
            <a:ext cx="674505" cy="674505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98F552AD-8E73-4218-B618-3AD656A325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2583569" y="520935"/>
            <a:ext cx="793252" cy="699929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CEFFEF85-F68F-4437-AA0A-C161992225F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3486368" y="541464"/>
            <a:ext cx="637541" cy="679400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345CC262-E51C-4578-B12C-B2AD7E404AF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4263036" y="541465"/>
            <a:ext cx="679400" cy="679400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D862EF0F-43EC-4274-8DE2-474B489A52B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5048953" y="519090"/>
            <a:ext cx="703623" cy="706630"/>
          </a:xfrm>
          <a:prstGeom prst="rect">
            <a:avLst/>
          </a:prstGeom>
        </p:spPr>
      </p:pic>
      <p:pic>
        <p:nvPicPr>
          <p:cNvPr id="76" name="Graphic 75">
            <a:extLst>
              <a:ext uri="{FF2B5EF4-FFF2-40B4-BE49-F238E27FC236}">
                <a16:creationId xmlns:a16="http://schemas.microsoft.com/office/drawing/2014/main" id="{7F18CBA4-0D6F-45F8-95E4-D2ABE3144CD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5897784" y="590534"/>
            <a:ext cx="703624" cy="725911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FB9A324D-BCA7-4E1E-B0C0-B8B8AA3F688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259437" y="1403183"/>
            <a:ext cx="800570" cy="818126"/>
          </a:xfrm>
          <a:prstGeom prst="rect">
            <a:avLst/>
          </a:prstGeom>
        </p:spPr>
      </p:pic>
      <p:pic>
        <p:nvPicPr>
          <p:cNvPr id="86" name="Graphic 85">
            <a:extLst>
              <a:ext uri="{FF2B5EF4-FFF2-40B4-BE49-F238E27FC236}">
                <a16:creationId xmlns:a16="http://schemas.microsoft.com/office/drawing/2014/main" id="{D498948B-E0A8-43DB-BA37-69A3B850FE6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1209452" y="1403184"/>
            <a:ext cx="754099" cy="818126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53560FB9-58E9-42B6-8439-1FCDA921EDB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2205285" y="1376106"/>
            <a:ext cx="818126" cy="818126"/>
          </a:xfrm>
          <a:prstGeom prst="rect">
            <a:avLst/>
          </a:prstGeom>
        </p:spPr>
      </p:pic>
      <p:pic>
        <p:nvPicPr>
          <p:cNvPr id="94" name="Graphic 93">
            <a:extLst>
              <a:ext uri="{FF2B5EF4-FFF2-40B4-BE49-F238E27FC236}">
                <a16:creationId xmlns:a16="http://schemas.microsoft.com/office/drawing/2014/main" id="{421CD985-DF25-401A-9D17-484E362C17C2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3198756" y="1336200"/>
            <a:ext cx="1062012" cy="823303"/>
          </a:xfrm>
          <a:prstGeom prst="rect">
            <a:avLst/>
          </a:prstGeom>
        </p:spPr>
      </p:pic>
      <p:pic>
        <p:nvPicPr>
          <p:cNvPr id="97" name="Graphic 96">
            <a:extLst>
              <a:ext uri="{FF2B5EF4-FFF2-40B4-BE49-F238E27FC236}">
                <a16:creationId xmlns:a16="http://schemas.microsoft.com/office/drawing/2014/main" id="{29C5154D-2DA6-41D3-B923-4E25FAA737A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4418466" y="1400174"/>
            <a:ext cx="644546" cy="759329"/>
          </a:xfrm>
          <a:prstGeom prst="rect">
            <a:avLst/>
          </a:prstGeom>
        </p:spPr>
      </p:pic>
      <p:pic>
        <p:nvPicPr>
          <p:cNvPr id="99" name="Graphic 98">
            <a:extLst>
              <a:ext uri="{FF2B5EF4-FFF2-40B4-BE49-F238E27FC236}">
                <a16:creationId xmlns:a16="http://schemas.microsoft.com/office/drawing/2014/main" id="{5BA3501E-53AB-4514-B6B5-E427529CEDEC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xmlns="" r:embed="rId31"/>
              </a:ext>
            </a:extLst>
          </a:blip>
          <a:stretch>
            <a:fillRect/>
          </a:stretch>
        </p:blipFill>
        <p:spPr>
          <a:xfrm>
            <a:off x="5243390" y="1347564"/>
            <a:ext cx="514612" cy="864548"/>
          </a:xfrm>
          <a:prstGeom prst="rect">
            <a:avLst/>
          </a:prstGeom>
        </p:spPr>
      </p:pic>
      <p:pic>
        <p:nvPicPr>
          <p:cNvPr id="101" name="Graphic 100">
            <a:extLst>
              <a:ext uri="{FF2B5EF4-FFF2-40B4-BE49-F238E27FC236}">
                <a16:creationId xmlns:a16="http://schemas.microsoft.com/office/drawing/2014/main" id="{04FF8D7C-6688-425C-B290-E41F5D2401E3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xmlns="" r:embed="rId33"/>
              </a:ext>
            </a:extLst>
          </a:blip>
          <a:stretch>
            <a:fillRect/>
          </a:stretch>
        </p:blipFill>
        <p:spPr>
          <a:xfrm>
            <a:off x="1013422" y="3022492"/>
            <a:ext cx="864030" cy="725650"/>
          </a:xfrm>
          <a:prstGeom prst="rect">
            <a:avLst/>
          </a:prstGeom>
        </p:spPr>
      </p:pic>
      <p:pic>
        <p:nvPicPr>
          <p:cNvPr id="103" name="Graphic 102">
            <a:extLst>
              <a:ext uri="{FF2B5EF4-FFF2-40B4-BE49-F238E27FC236}">
                <a16:creationId xmlns:a16="http://schemas.microsoft.com/office/drawing/2014/main" id="{8E906E98-9353-40E3-A174-F2B636EAD46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xmlns="" r:embed="rId35"/>
              </a:ext>
            </a:extLst>
          </a:blip>
          <a:stretch>
            <a:fillRect/>
          </a:stretch>
        </p:blipFill>
        <p:spPr>
          <a:xfrm>
            <a:off x="2026497" y="2984096"/>
            <a:ext cx="772564" cy="744213"/>
          </a:xfrm>
          <a:prstGeom prst="rect">
            <a:avLst/>
          </a:prstGeom>
        </p:spPr>
      </p:pic>
      <p:pic>
        <p:nvPicPr>
          <p:cNvPr id="105" name="Graphic 104">
            <a:extLst>
              <a:ext uri="{FF2B5EF4-FFF2-40B4-BE49-F238E27FC236}">
                <a16:creationId xmlns:a16="http://schemas.microsoft.com/office/drawing/2014/main" id="{A3CEE9CA-C423-4C21-AD86-F136DB5D31B5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xmlns="" r:embed="rId37"/>
              </a:ext>
            </a:extLst>
          </a:blip>
          <a:stretch>
            <a:fillRect/>
          </a:stretch>
        </p:blipFill>
        <p:spPr>
          <a:xfrm>
            <a:off x="2901442" y="3022492"/>
            <a:ext cx="772564" cy="776278"/>
          </a:xfrm>
          <a:prstGeom prst="rect">
            <a:avLst/>
          </a:prstGeom>
        </p:spPr>
      </p:pic>
      <p:pic>
        <p:nvPicPr>
          <p:cNvPr id="107" name="Graphic 106">
            <a:extLst>
              <a:ext uri="{FF2B5EF4-FFF2-40B4-BE49-F238E27FC236}">
                <a16:creationId xmlns:a16="http://schemas.microsoft.com/office/drawing/2014/main" id="{B1AF9276-C500-455E-987A-EED8254C1027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xmlns="" r:embed="rId39"/>
              </a:ext>
            </a:extLst>
          </a:blip>
          <a:stretch>
            <a:fillRect/>
          </a:stretch>
        </p:blipFill>
        <p:spPr>
          <a:xfrm>
            <a:off x="3720720" y="3008544"/>
            <a:ext cx="800362" cy="804173"/>
          </a:xfrm>
          <a:prstGeom prst="rect">
            <a:avLst/>
          </a:prstGeom>
        </p:spPr>
      </p:pic>
      <p:pic>
        <p:nvPicPr>
          <p:cNvPr id="109" name="Graphic 108">
            <a:extLst>
              <a:ext uri="{FF2B5EF4-FFF2-40B4-BE49-F238E27FC236}">
                <a16:creationId xmlns:a16="http://schemas.microsoft.com/office/drawing/2014/main" id="{215A3CAE-80FF-4DFA-ABAD-4A10F73742D2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xmlns="" r:embed="rId41"/>
              </a:ext>
            </a:extLst>
          </a:blip>
          <a:stretch>
            <a:fillRect/>
          </a:stretch>
        </p:blipFill>
        <p:spPr>
          <a:xfrm>
            <a:off x="297156" y="3967951"/>
            <a:ext cx="716266" cy="710443"/>
          </a:xfrm>
          <a:prstGeom prst="rect">
            <a:avLst/>
          </a:prstGeom>
        </p:spPr>
      </p:pic>
      <p:pic>
        <p:nvPicPr>
          <p:cNvPr id="111" name="Graphic 110">
            <a:extLst>
              <a:ext uri="{FF2B5EF4-FFF2-40B4-BE49-F238E27FC236}">
                <a16:creationId xmlns:a16="http://schemas.microsoft.com/office/drawing/2014/main" id="{57863122-CAD5-4748-97DD-251D4263D520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xmlns="" r:embed="rId43"/>
              </a:ext>
            </a:extLst>
          </a:blip>
          <a:stretch>
            <a:fillRect/>
          </a:stretch>
        </p:blipFill>
        <p:spPr>
          <a:xfrm>
            <a:off x="1095724" y="3967951"/>
            <a:ext cx="781728" cy="702172"/>
          </a:xfrm>
          <a:prstGeom prst="rect">
            <a:avLst/>
          </a:prstGeom>
        </p:spPr>
      </p:pic>
      <p:pic>
        <p:nvPicPr>
          <p:cNvPr id="113" name="Graphic 112">
            <a:extLst>
              <a:ext uri="{FF2B5EF4-FFF2-40B4-BE49-F238E27FC236}">
                <a16:creationId xmlns:a16="http://schemas.microsoft.com/office/drawing/2014/main" id="{22AAB88C-45E4-45ED-9DAB-5D979529A8CA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xmlns="" r:embed="rId45"/>
              </a:ext>
            </a:extLst>
          </a:blip>
          <a:stretch>
            <a:fillRect/>
          </a:stretch>
        </p:blipFill>
        <p:spPr>
          <a:xfrm>
            <a:off x="2026497" y="3943530"/>
            <a:ext cx="716266" cy="716266"/>
          </a:xfrm>
          <a:prstGeom prst="rect">
            <a:avLst/>
          </a:prstGeom>
        </p:spPr>
      </p:pic>
      <p:pic>
        <p:nvPicPr>
          <p:cNvPr id="115" name="Graphic 114">
            <a:extLst>
              <a:ext uri="{FF2B5EF4-FFF2-40B4-BE49-F238E27FC236}">
                <a16:creationId xmlns:a16="http://schemas.microsoft.com/office/drawing/2014/main" id="{C212471E-E0C0-4A66-AFB3-1482B62D1DE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xmlns="" r:embed="rId47"/>
              </a:ext>
            </a:extLst>
          </a:blip>
          <a:stretch>
            <a:fillRect/>
          </a:stretch>
        </p:blipFill>
        <p:spPr>
          <a:xfrm>
            <a:off x="2846136" y="3963656"/>
            <a:ext cx="716266" cy="758606"/>
          </a:xfrm>
          <a:prstGeom prst="rect">
            <a:avLst/>
          </a:prstGeom>
        </p:spPr>
      </p:pic>
      <p:pic>
        <p:nvPicPr>
          <p:cNvPr id="117" name="Graphic 116">
            <a:extLst>
              <a:ext uri="{FF2B5EF4-FFF2-40B4-BE49-F238E27FC236}">
                <a16:creationId xmlns:a16="http://schemas.microsoft.com/office/drawing/2014/main" id="{931254D0-A2AB-4D69-BB74-437180ACCECB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>
            <a:off x="3674006" y="4009990"/>
            <a:ext cx="782140" cy="710443"/>
          </a:xfrm>
          <a:prstGeom prst="rect">
            <a:avLst/>
          </a:prstGeom>
        </p:spPr>
      </p:pic>
      <p:pic>
        <p:nvPicPr>
          <p:cNvPr id="119" name="Graphic 118">
            <a:extLst>
              <a:ext uri="{FF2B5EF4-FFF2-40B4-BE49-F238E27FC236}">
                <a16:creationId xmlns:a16="http://schemas.microsoft.com/office/drawing/2014/main" id="{DF819B85-DCE1-457B-B88E-1314CA214D53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xmlns="" r:embed="rId51"/>
              </a:ext>
            </a:extLst>
          </a:blip>
          <a:stretch>
            <a:fillRect/>
          </a:stretch>
        </p:blipFill>
        <p:spPr>
          <a:xfrm>
            <a:off x="4538153" y="4058483"/>
            <a:ext cx="637672" cy="60131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82762E9B-312A-499D-9A2E-6B1DB366EF30}"/>
              </a:ext>
            </a:extLst>
          </p:cNvPr>
          <p:cNvPicPr>
            <a:picLocks noChangeAspect="1"/>
          </p:cNvPicPr>
          <p:nvPr/>
        </p:nvPicPr>
        <p:blipFill>
          <a:blip r:embed="rId5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3"/>
              </a:ext>
            </a:extLst>
          </a:blip>
          <a:srcRect/>
          <a:stretch/>
        </p:blipFill>
        <p:spPr>
          <a:xfrm>
            <a:off x="4644695" y="3022493"/>
            <a:ext cx="666389" cy="78816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3326617-B241-48EE-9640-99B3BA836D11}"/>
              </a:ext>
            </a:extLst>
          </p:cNvPr>
          <p:cNvPicPr>
            <a:picLocks noChangeAspect="1"/>
          </p:cNvPicPr>
          <p:nvPr/>
        </p:nvPicPr>
        <p:blipFill>
          <a:blip r:embed="rId5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5"/>
              </a:ext>
            </a:extLst>
          </a:blip>
          <a:srcRect/>
          <a:stretch/>
        </p:blipFill>
        <p:spPr>
          <a:xfrm>
            <a:off x="5293121" y="3984914"/>
            <a:ext cx="637574" cy="68520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D06DD48-400B-479E-BEC4-9F2B24C71553}"/>
              </a:ext>
            </a:extLst>
          </p:cNvPr>
          <p:cNvPicPr>
            <a:picLocks noChangeAspect="1"/>
          </p:cNvPicPr>
          <p:nvPr/>
        </p:nvPicPr>
        <p:blipFill>
          <a:blip r:embed="rId5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7"/>
              </a:ext>
            </a:extLst>
          </a:blip>
          <a:srcRect/>
          <a:stretch/>
        </p:blipFill>
        <p:spPr>
          <a:xfrm>
            <a:off x="5442741" y="3061553"/>
            <a:ext cx="781861" cy="687567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F4999AE-1DC3-4FA6-B117-302D0C74E60E}"/>
              </a:ext>
            </a:extLst>
          </p:cNvPr>
          <p:cNvPicPr>
            <a:picLocks noChangeAspect="1"/>
          </p:cNvPicPr>
          <p:nvPr/>
        </p:nvPicPr>
        <p:blipFill>
          <a:blip r:embed="rId5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9"/>
              </a:ext>
            </a:extLst>
          </a:blip>
          <a:srcRect/>
          <a:stretch/>
        </p:blipFill>
        <p:spPr>
          <a:xfrm>
            <a:off x="6064835" y="3943530"/>
            <a:ext cx="392943" cy="814567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54B8865A-B860-4D9A-920E-CB7EC740339C}"/>
              </a:ext>
            </a:extLst>
          </p:cNvPr>
          <p:cNvPicPr>
            <a:picLocks noChangeAspect="1"/>
          </p:cNvPicPr>
          <p:nvPr/>
        </p:nvPicPr>
        <p:blipFill>
          <a:blip r:embed="rId6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1"/>
              </a:ext>
            </a:extLst>
          </a:blip>
          <a:srcRect/>
          <a:stretch/>
        </p:blipFill>
        <p:spPr>
          <a:xfrm>
            <a:off x="7452513" y="3708908"/>
            <a:ext cx="619927" cy="1048055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30CE2D2-0425-436E-909B-1A2B22B6D1F9}"/>
              </a:ext>
            </a:extLst>
          </p:cNvPr>
          <p:cNvPicPr>
            <a:picLocks noChangeAspect="1"/>
          </p:cNvPicPr>
          <p:nvPr/>
        </p:nvPicPr>
        <p:blipFill>
          <a:blip r:embed="rId6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rcRect/>
          <a:stretch/>
        </p:blipFill>
        <p:spPr>
          <a:xfrm>
            <a:off x="6624367" y="3898072"/>
            <a:ext cx="656477" cy="85889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5497F8DE-F331-41E3-93E6-16346E0461B5}"/>
              </a:ext>
            </a:extLst>
          </p:cNvPr>
          <p:cNvPicPr>
            <a:picLocks noChangeAspect="1"/>
          </p:cNvPicPr>
          <p:nvPr/>
        </p:nvPicPr>
        <p:blipFill>
          <a:blip r:embed="rId6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5"/>
              </a:ext>
            </a:extLst>
          </a:blip>
          <a:srcRect/>
          <a:stretch/>
        </p:blipFill>
        <p:spPr>
          <a:xfrm>
            <a:off x="6433452" y="2930585"/>
            <a:ext cx="713757" cy="708136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1C54BEED-3D9B-4610-BA81-8CE0776FFE6C}"/>
              </a:ext>
            </a:extLst>
          </p:cNvPr>
          <p:cNvSpPr txBox="1"/>
          <p:nvPr/>
        </p:nvSpPr>
        <p:spPr>
          <a:xfrm>
            <a:off x="8379918" y="2500854"/>
            <a:ext cx="4138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природа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F627029D-A0A1-455A-AE73-3C13896EAFE6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96DAC541-7B7A-43D3-8B79-37D633B846F1}">
                <asvg:svgBlip xmlns:asvg="http://schemas.microsoft.com/office/drawing/2016/SVG/main" xmlns="" r:embed="rId67"/>
              </a:ext>
            </a:extLst>
          </a:blip>
          <a:stretch>
            <a:fillRect/>
          </a:stretch>
        </p:blipFill>
        <p:spPr>
          <a:xfrm>
            <a:off x="7040200" y="431657"/>
            <a:ext cx="785048" cy="601313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A109A646-11AD-4757-9A24-8E07151D07C3}"/>
              </a:ext>
            </a:extLst>
          </p:cNvPr>
          <p:cNvPicPr>
            <a:picLocks noChangeAspect="1"/>
          </p:cNvPicPr>
          <p:nvPr/>
        </p:nvPicPr>
        <p:blipFill>
          <a:blip r:embed="rId6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9"/>
              </a:ext>
            </a:extLst>
          </a:blip>
          <a:srcRect/>
          <a:stretch/>
        </p:blipFill>
        <p:spPr>
          <a:xfrm>
            <a:off x="7929798" y="395568"/>
            <a:ext cx="460580" cy="601312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7242DDCB-CD69-418C-9952-896EA99A6ABD}"/>
              </a:ext>
            </a:extLst>
          </p:cNvPr>
          <p:cNvPicPr>
            <a:picLocks noChangeAspect="1"/>
          </p:cNvPicPr>
          <p:nvPr/>
        </p:nvPicPr>
        <p:blipFill>
          <a:blip r:embed="rId7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1"/>
              </a:ext>
            </a:extLst>
          </a:blip>
          <a:srcRect/>
          <a:stretch/>
        </p:blipFill>
        <p:spPr>
          <a:xfrm>
            <a:off x="8494928" y="479986"/>
            <a:ext cx="764896" cy="485709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2238EC9B-212A-4FC1-87E8-8B628AD545BC}"/>
              </a:ext>
            </a:extLst>
          </p:cNvPr>
          <p:cNvPicPr>
            <a:picLocks noChangeAspect="1"/>
          </p:cNvPicPr>
          <p:nvPr/>
        </p:nvPicPr>
        <p:blipFill>
          <a:blip r:embed="rId7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3"/>
              </a:ext>
            </a:extLst>
          </a:blip>
          <a:srcRect/>
          <a:stretch/>
        </p:blipFill>
        <p:spPr>
          <a:xfrm>
            <a:off x="9391482" y="431657"/>
            <a:ext cx="534038" cy="534038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5BFEB1EB-BDE1-4480-A9AE-88B28B75F7A3}"/>
              </a:ext>
            </a:extLst>
          </p:cNvPr>
          <p:cNvPicPr>
            <a:picLocks noChangeAspect="1"/>
          </p:cNvPicPr>
          <p:nvPr/>
        </p:nvPicPr>
        <p:blipFill>
          <a:blip r:embed="rId7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5"/>
              </a:ext>
            </a:extLst>
          </a:blip>
          <a:srcRect/>
          <a:stretch/>
        </p:blipFill>
        <p:spPr>
          <a:xfrm>
            <a:off x="8469753" y="1139439"/>
            <a:ext cx="448344" cy="581822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9A68378B-B338-4C2F-B87C-2C3068452064}"/>
              </a:ext>
            </a:extLst>
          </p:cNvPr>
          <p:cNvPicPr>
            <a:picLocks noChangeAspect="1"/>
          </p:cNvPicPr>
          <p:nvPr/>
        </p:nvPicPr>
        <p:blipFill>
          <a:blip r:embed="rId7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7"/>
              </a:ext>
            </a:extLst>
          </a:blip>
          <a:srcRect/>
          <a:stretch/>
        </p:blipFill>
        <p:spPr>
          <a:xfrm>
            <a:off x="9021603" y="1148931"/>
            <a:ext cx="614930" cy="530112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C9E45074-98B3-4D57-9D30-376BFC2FC81D}"/>
              </a:ext>
            </a:extLst>
          </p:cNvPr>
          <p:cNvPicPr>
            <a:picLocks noChangeAspect="1"/>
          </p:cNvPicPr>
          <p:nvPr/>
        </p:nvPicPr>
        <p:blipFill>
          <a:blip r:embed="rId7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9"/>
              </a:ext>
            </a:extLst>
          </a:blip>
          <a:srcRect/>
          <a:stretch/>
        </p:blipFill>
        <p:spPr>
          <a:xfrm>
            <a:off x="9749058" y="1114494"/>
            <a:ext cx="774399" cy="607157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41F96F49-5441-4B2A-B562-E06FDB1423B4}"/>
              </a:ext>
            </a:extLst>
          </p:cNvPr>
          <p:cNvPicPr>
            <a:picLocks noChangeAspect="1"/>
          </p:cNvPicPr>
          <p:nvPr/>
        </p:nvPicPr>
        <p:blipFill>
          <a:blip r:embed="rId8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1"/>
              </a:ext>
            </a:extLst>
          </a:blip>
          <a:srcRect/>
          <a:stretch/>
        </p:blipFill>
        <p:spPr>
          <a:xfrm>
            <a:off x="11254209" y="1053539"/>
            <a:ext cx="582362" cy="706543"/>
          </a:xfrm>
          <a:prstGeom prst="rect">
            <a:avLst/>
          </a:prstGeom>
        </p:spPr>
      </p:pic>
      <p:pic>
        <p:nvPicPr>
          <p:cNvPr id="75" name="Graphic 74">
            <a:extLst>
              <a:ext uri="{FF2B5EF4-FFF2-40B4-BE49-F238E27FC236}">
                <a16:creationId xmlns:a16="http://schemas.microsoft.com/office/drawing/2014/main" id="{91CA4DF4-593C-417F-82D3-A02D33265E72}"/>
              </a:ext>
            </a:extLst>
          </p:cNvPr>
          <p:cNvPicPr>
            <a:picLocks noChangeAspect="1"/>
          </p:cNvPicPr>
          <p:nvPr/>
        </p:nvPicPr>
        <p:blipFill>
          <a:blip r:embed="rId8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3"/>
              </a:ext>
            </a:extLst>
          </a:blip>
          <a:srcRect/>
          <a:stretch/>
        </p:blipFill>
        <p:spPr>
          <a:xfrm>
            <a:off x="10775627" y="359077"/>
            <a:ext cx="732112" cy="650037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218A9E09-B48F-4E42-854F-CDD914CB47E9}"/>
              </a:ext>
            </a:extLst>
          </p:cNvPr>
          <p:cNvPicPr>
            <a:picLocks noChangeAspect="1"/>
          </p:cNvPicPr>
          <p:nvPr/>
        </p:nvPicPr>
        <p:blipFill>
          <a:blip r:embed="rId8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5"/>
              </a:ext>
            </a:extLst>
          </a:blip>
          <a:srcRect/>
          <a:stretch/>
        </p:blipFill>
        <p:spPr>
          <a:xfrm>
            <a:off x="10626964" y="1085996"/>
            <a:ext cx="514719" cy="664153"/>
          </a:xfrm>
          <a:prstGeom prst="rect">
            <a:avLst/>
          </a:prstGeom>
        </p:spPr>
      </p:pic>
      <p:pic>
        <p:nvPicPr>
          <p:cNvPr id="84" name="Graphic 83">
            <a:extLst>
              <a:ext uri="{FF2B5EF4-FFF2-40B4-BE49-F238E27FC236}">
                <a16:creationId xmlns:a16="http://schemas.microsoft.com/office/drawing/2014/main" id="{17C31D93-ED73-46E5-86B9-A827DE0A71A0}"/>
              </a:ext>
            </a:extLst>
          </p:cNvPr>
          <p:cNvPicPr>
            <a:picLocks noChangeAspect="1"/>
          </p:cNvPicPr>
          <p:nvPr/>
        </p:nvPicPr>
        <p:blipFill>
          <a:blip r:embed="rId8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7"/>
              </a:ext>
            </a:extLst>
          </a:blip>
          <a:srcRect/>
          <a:stretch/>
        </p:blipFill>
        <p:spPr>
          <a:xfrm>
            <a:off x="10057178" y="381452"/>
            <a:ext cx="653207" cy="650037"/>
          </a:xfrm>
          <a:prstGeom prst="rect">
            <a:avLst/>
          </a:prstGeom>
        </p:spPr>
      </p:pic>
      <p:pic>
        <p:nvPicPr>
          <p:cNvPr id="92" name="Graphic 91">
            <a:extLst>
              <a:ext uri="{FF2B5EF4-FFF2-40B4-BE49-F238E27FC236}">
                <a16:creationId xmlns:a16="http://schemas.microsoft.com/office/drawing/2014/main" id="{69CF3059-C345-4102-93A6-2E35982A51B7}"/>
              </a:ext>
            </a:extLst>
          </p:cNvPr>
          <p:cNvPicPr>
            <a:picLocks noChangeAspect="1"/>
          </p:cNvPicPr>
          <p:nvPr/>
        </p:nvPicPr>
        <p:blipFill>
          <a:blip r:embed="rId8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9"/>
              </a:ext>
            </a:extLst>
          </a:blip>
          <a:srcRect/>
          <a:stretch/>
        </p:blipFill>
        <p:spPr>
          <a:xfrm>
            <a:off x="7742500" y="1197956"/>
            <a:ext cx="631149" cy="558123"/>
          </a:xfrm>
          <a:prstGeom prst="rect">
            <a:avLst/>
          </a:prstGeom>
        </p:spPr>
      </p:pic>
      <p:pic>
        <p:nvPicPr>
          <p:cNvPr id="98" name="Graphic 97">
            <a:extLst>
              <a:ext uri="{FF2B5EF4-FFF2-40B4-BE49-F238E27FC236}">
                <a16:creationId xmlns:a16="http://schemas.microsoft.com/office/drawing/2014/main" id="{9951AE5E-8D59-4371-916D-FC07CDF2C1DA}"/>
              </a:ext>
            </a:extLst>
          </p:cNvPr>
          <p:cNvPicPr>
            <a:picLocks noChangeAspect="1"/>
          </p:cNvPicPr>
          <p:nvPr/>
        </p:nvPicPr>
        <p:blipFill>
          <a:blip r:embed="rId9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1"/>
              </a:ext>
            </a:extLst>
          </a:blip>
          <a:srcRect/>
          <a:stretch/>
        </p:blipFill>
        <p:spPr>
          <a:xfrm>
            <a:off x="7106020" y="1184582"/>
            <a:ext cx="585169" cy="558571"/>
          </a:xfrm>
          <a:prstGeom prst="rect">
            <a:avLst/>
          </a:prstGeom>
        </p:spPr>
      </p:pic>
      <p:pic>
        <p:nvPicPr>
          <p:cNvPr id="102" name="Graphic 101">
            <a:extLst>
              <a:ext uri="{FF2B5EF4-FFF2-40B4-BE49-F238E27FC236}">
                <a16:creationId xmlns:a16="http://schemas.microsoft.com/office/drawing/2014/main" id="{80C5BC32-4FD5-4CBD-96C0-A57D110B7B37}"/>
              </a:ext>
            </a:extLst>
          </p:cNvPr>
          <p:cNvPicPr>
            <a:picLocks noChangeAspect="1"/>
          </p:cNvPicPr>
          <p:nvPr/>
        </p:nvPicPr>
        <p:blipFill>
          <a:blip r:embed="rId9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3"/>
              </a:ext>
            </a:extLst>
          </a:blip>
          <a:srcRect/>
          <a:stretch/>
        </p:blipFill>
        <p:spPr>
          <a:xfrm>
            <a:off x="7005562" y="1906423"/>
            <a:ext cx="557352" cy="557352"/>
          </a:xfrm>
          <a:prstGeom prst="rect">
            <a:avLst/>
          </a:prstGeom>
        </p:spPr>
      </p:pic>
      <p:pic>
        <p:nvPicPr>
          <p:cNvPr id="106" name="Graphic 105">
            <a:extLst>
              <a:ext uri="{FF2B5EF4-FFF2-40B4-BE49-F238E27FC236}">
                <a16:creationId xmlns:a16="http://schemas.microsoft.com/office/drawing/2014/main" id="{CBB39FD6-0B2A-42EB-AC92-219E8A2ED562}"/>
              </a:ext>
            </a:extLst>
          </p:cNvPr>
          <p:cNvPicPr>
            <a:picLocks noChangeAspect="1"/>
          </p:cNvPicPr>
          <p:nvPr/>
        </p:nvPicPr>
        <p:blipFill>
          <a:blip r:embed="rId9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5"/>
              </a:ext>
            </a:extLst>
          </a:blip>
          <a:srcRect/>
          <a:stretch/>
        </p:blipFill>
        <p:spPr>
          <a:xfrm>
            <a:off x="11572981" y="418844"/>
            <a:ext cx="381346" cy="539960"/>
          </a:xfrm>
          <a:prstGeom prst="rect">
            <a:avLst/>
          </a:prstGeom>
        </p:spPr>
      </p:pic>
      <p:pic>
        <p:nvPicPr>
          <p:cNvPr id="110" name="Graphic 109">
            <a:extLst>
              <a:ext uri="{FF2B5EF4-FFF2-40B4-BE49-F238E27FC236}">
                <a16:creationId xmlns:a16="http://schemas.microsoft.com/office/drawing/2014/main" id="{DB7CD595-A683-4565-A686-A7568A907F2C}"/>
              </a:ext>
            </a:extLst>
          </p:cNvPr>
          <p:cNvPicPr>
            <a:picLocks noChangeAspect="1"/>
          </p:cNvPicPr>
          <p:nvPr/>
        </p:nvPicPr>
        <p:blipFill>
          <a:blip r:embed="rId9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7"/>
              </a:ext>
            </a:extLst>
          </a:blip>
          <a:srcRect/>
          <a:stretch/>
        </p:blipFill>
        <p:spPr>
          <a:xfrm>
            <a:off x="7645075" y="1818476"/>
            <a:ext cx="724040" cy="678584"/>
          </a:xfrm>
          <a:prstGeom prst="rect">
            <a:avLst/>
          </a:prstGeom>
        </p:spPr>
      </p:pic>
      <p:pic>
        <p:nvPicPr>
          <p:cNvPr id="114" name="Graphic 113">
            <a:extLst>
              <a:ext uri="{FF2B5EF4-FFF2-40B4-BE49-F238E27FC236}">
                <a16:creationId xmlns:a16="http://schemas.microsoft.com/office/drawing/2014/main" id="{5EF2D9D5-7C70-4922-83C4-ABC3B19B3E7C}"/>
              </a:ext>
            </a:extLst>
          </p:cNvPr>
          <p:cNvPicPr>
            <a:picLocks noChangeAspect="1"/>
          </p:cNvPicPr>
          <p:nvPr/>
        </p:nvPicPr>
        <p:blipFill>
          <a:blip r:embed="rId9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9"/>
              </a:ext>
            </a:extLst>
          </a:blip>
          <a:srcRect/>
          <a:stretch/>
        </p:blipFill>
        <p:spPr>
          <a:xfrm>
            <a:off x="8437380" y="1818747"/>
            <a:ext cx="724040" cy="678584"/>
          </a:xfrm>
          <a:prstGeom prst="rect">
            <a:avLst/>
          </a:prstGeom>
        </p:spPr>
      </p:pic>
      <p:pic>
        <p:nvPicPr>
          <p:cNvPr id="118" name="Graphic 117">
            <a:extLst>
              <a:ext uri="{FF2B5EF4-FFF2-40B4-BE49-F238E27FC236}">
                <a16:creationId xmlns:a16="http://schemas.microsoft.com/office/drawing/2014/main" id="{F39310BE-A1DC-4E23-834C-1D15AD8B4F0A}"/>
              </a:ext>
            </a:extLst>
          </p:cNvPr>
          <p:cNvPicPr>
            <a:picLocks noChangeAspect="1"/>
          </p:cNvPicPr>
          <p:nvPr/>
        </p:nvPicPr>
        <p:blipFill>
          <a:blip r:embed="rId10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1"/>
              </a:ext>
            </a:extLst>
          </a:blip>
          <a:srcRect/>
          <a:stretch/>
        </p:blipFill>
        <p:spPr>
          <a:xfrm>
            <a:off x="9236469" y="1814643"/>
            <a:ext cx="724040" cy="681239"/>
          </a:xfrm>
          <a:prstGeom prst="rect">
            <a:avLst/>
          </a:prstGeom>
        </p:spPr>
      </p:pic>
      <p:pic>
        <p:nvPicPr>
          <p:cNvPr id="121" name="Graphic 120">
            <a:extLst>
              <a:ext uri="{FF2B5EF4-FFF2-40B4-BE49-F238E27FC236}">
                <a16:creationId xmlns:a16="http://schemas.microsoft.com/office/drawing/2014/main" id="{8B8F8DFB-F348-4615-8314-44984F7CC086}"/>
              </a:ext>
            </a:extLst>
          </p:cNvPr>
          <p:cNvPicPr>
            <a:picLocks noChangeAspect="1"/>
          </p:cNvPicPr>
          <p:nvPr/>
        </p:nvPicPr>
        <p:blipFill>
          <a:blip r:embed="rId10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3"/>
              </a:ext>
            </a:extLst>
          </a:blip>
          <a:srcRect/>
          <a:stretch/>
        </p:blipFill>
        <p:spPr>
          <a:xfrm>
            <a:off x="9988219" y="1848482"/>
            <a:ext cx="602961" cy="635909"/>
          </a:xfrm>
          <a:prstGeom prst="rect">
            <a:avLst/>
          </a:prstGeom>
        </p:spPr>
      </p:pic>
      <p:pic>
        <p:nvPicPr>
          <p:cNvPr id="123" name="Graphic 122">
            <a:extLst>
              <a:ext uri="{FF2B5EF4-FFF2-40B4-BE49-F238E27FC236}">
                <a16:creationId xmlns:a16="http://schemas.microsoft.com/office/drawing/2014/main" id="{6151C655-846C-4D52-9E98-1AC423D6235C}"/>
              </a:ext>
            </a:extLst>
          </p:cNvPr>
          <p:cNvPicPr>
            <a:picLocks noChangeAspect="1"/>
          </p:cNvPicPr>
          <p:nvPr/>
        </p:nvPicPr>
        <p:blipFill>
          <a:blip r:embed="rId10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5"/>
              </a:ext>
            </a:extLst>
          </a:blip>
          <a:srcRect/>
          <a:stretch/>
        </p:blipFill>
        <p:spPr>
          <a:xfrm>
            <a:off x="10642242" y="1789700"/>
            <a:ext cx="665968" cy="687566"/>
          </a:xfrm>
          <a:prstGeom prst="rect">
            <a:avLst/>
          </a:prstGeom>
        </p:spPr>
      </p:pic>
      <p:pic>
        <p:nvPicPr>
          <p:cNvPr id="125" name="Graphic 124">
            <a:extLst>
              <a:ext uri="{FF2B5EF4-FFF2-40B4-BE49-F238E27FC236}">
                <a16:creationId xmlns:a16="http://schemas.microsoft.com/office/drawing/2014/main" id="{7CB6CAE2-C164-4163-9067-65CF620CA857}"/>
              </a:ext>
            </a:extLst>
          </p:cNvPr>
          <p:cNvPicPr>
            <a:picLocks noChangeAspect="1"/>
          </p:cNvPicPr>
          <p:nvPr/>
        </p:nvPicPr>
        <p:blipFill>
          <a:blip r:embed="rId10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7"/>
              </a:ext>
            </a:extLst>
          </a:blip>
          <a:srcRect/>
          <a:stretch/>
        </p:blipFill>
        <p:spPr>
          <a:xfrm>
            <a:off x="8492477" y="2921487"/>
            <a:ext cx="622558" cy="622558"/>
          </a:xfrm>
          <a:prstGeom prst="rect">
            <a:avLst/>
          </a:prstGeom>
        </p:spPr>
      </p:pic>
      <p:pic>
        <p:nvPicPr>
          <p:cNvPr id="127" name="Graphic 126">
            <a:extLst>
              <a:ext uri="{FF2B5EF4-FFF2-40B4-BE49-F238E27FC236}">
                <a16:creationId xmlns:a16="http://schemas.microsoft.com/office/drawing/2014/main" id="{E0EF942C-8F0D-4B58-8393-D290E8FBA0F7}"/>
              </a:ext>
            </a:extLst>
          </p:cNvPr>
          <p:cNvPicPr>
            <a:picLocks noChangeAspect="1"/>
          </p:cNvPicPr>
          <p:nvPr/>
        </p:nvPicPr>
        <p:blipFill>
          <a:blip r:embed="rId10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9"/>
              </a:ext>
            </a:extLst>
          </a:blip>
          <a:srcRect/>
          <a:stretch/>
        </p:blipFill>
        <p:spPr>
          <a:xfrm>
            <a:off x="9197995" y="2928386"/>
            <a:ext cx="595685" cy="595685"/>
          </a:xfrm>
          <a:prstGeom prst="rect">
            <a:avLst/>
          </a:prstGeom>
        </p:spPr>
      </p:pic>
      <p:pic>
        <p:nvPicPr>
          <p:cNvPr id="129" name="Graphic 128">
            <a:extLst>
              <a:ext uri="{FF2B5EF4-FFF2-40B4-BE49-F238E27FC236}">
                <a16:creationId xmlns:a16="http://schemas.microsoft.com/office/drawing/2014/main" id="{EF46BCCC-4EF1-482A-A7E0-C1F43ABC027F}"/>
              </a:ext>
            </a:extLst>
          </p:cNvPr>
          <p:cNvPicPr>
            <a:picLocks noChangeAspect="1"/>
          </p:cNvPicPr>
          <p:nvPr/>
        </p:nvPicPr>
        <p:blipFill>
          <a:blip r:embed="rId1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1"/>
              </a:ext>
            </a:extLst>
          </a:blip>
          <a:srcRect/>
          <a:stretch/>
        </p:blipFill>
        <p:spPr>
          <a:xfrm>
            <a:off x="9924578" y="2896771"/>
            <a:ext cx="681312" cy="608315"/>
          </a:xfrm>
          <a:prstGeom prst="rect">
            <a:avLst/>
          </a:prstGeom>
        </p:spPr>
      </p:pic>
      <p:pic>
        <p:nvPicPr>
          <p:cNvPr id="131" name="Graphic 130">
            <a:extLst>
              <a:ext uri="{FF2B5EF4-FFF2-40B4-BE49-F238E27FC236}">
                <a16:creationId xmlns:a16="http://schemas.microsoft.com/office/drawing/2014/main" id="{1870D91A-8AE1-483B-A773-0337BCC7F765}"/>
              </a:ext>
            </a:extLst>
          </p:cNvPr>
          <p:cNvPicPr>
            <a:picLocks noChangeAspect="1"/>
          </p:cNvPicPr>
          <p:nvPr/>
        </p:nvPicPr>
        <p:blipFill>
          <a:blip r:embed="rId1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3"/>
              </a:ext>
            </a:extLst>
          </a:blip>
          <a:srcRect/>
          <a:stretch/>
        </p:blipFill>
        <p:spPr>
          <a:xfrm>
            <a:off x="10719060" y="2891061"/>
            <a:ext cx="546827" cy="609251"/>
          </a:xfrm>
          <a:prstGeom prst="rect">
            <a:avLst/>
          </a:prstGeom>
        </p:spPr>
      </p:pic>
      <p:pic>
        <p:nvPicPr>
          <p:cNvPr id="133" name="Graphic 132">
            <a:extLst>
              <a:ext uri="{FF2B5EF4-FFF2-40B4-BE49-F238E27FC236}">
                <a16:creationId xmlns:a16="http://schemas.microsoft.com/office/drawing/2014/main" id="{29D9C008-7AE4-47E4-941A-F1F27074906A}"/>
              </a:ext>
            </a:extLst>
          </p:cNvPr>
          <p:cNvPicPr>
            <a:picLocks noChangeAspect="1"/>
          </p:cNvPicPr>
          <p:nvPr/>
        </p:nvPicPr>
        <p:blipFill>
          <a:blip r:embed="rId1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5"/>
              </a:ext>
            </a:extLst>
          </a:blip>
          <a:srcRect/>
          <a:stretch/>
        </p:blipFill>
        <p:spPr>
          <a:xfrm>
            <a:off x="8473829" y="3690246"/>
            <a:ext cx="726358" cy="534600"/>
          </a:xfrm>
          <a:prstGeom prst="rect">
            <a:avLst/>
          </a:prstGeom>
        </p:spPr>
      </p:pic>
      <p:pic>
        <p:nvPicPr>
          <p:cNvPr id="135" name="Graphic 134">
            <a:extLst>
              <a:ext uri="{FF2B5EF4-FFF2-40B4-BE49-F238E27FC236}">
                <a16:creationId xmlns:a16="http://schemas.microsoft.com/office/drawing/2014/main" id="{CCEBA943-6C6E-4B3F-9BE4-5C2A3F17C495}"/>
              </a:ext>
            </a:extLst>
          </p:cNvPr>
          <p:cNvPicPr>
            <a:picLocks noChangeAspect="1"/>
          </p:cNvPicPr>
          <p:nvPr/>
        </p:nvPicPr>
        <p:blipFill>
          <a:blip r:embed="rId1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7"/>
              </a:ext>
            </a:extLst>
          </a:blip>
          <a:srcRect/>
          <a:stretch/>
        </p:blipFill>
        <p:spPr>
          <a:xfrm>
            <a:off x="9314409" y="3736011"/>
            <a:ext cx="605663" cy="488835"/>
          </a:xfrm>
          <a:prstGeom prst="rect">
            <a:avLst/>
          </a:prstGeom>
        </p:spPr>
      </p:pic>
      <p:pic>
        <p:nvPicPr>
          <p:cNvPr id="137" name="Graphic 136">
            <a:extLst>
              <a:ext uri="{FF2B5EF4-FFF2-40B4-BE49-F238E27FC236}">
                <a16:creationId xmlns:a16="http://schemas.microsoft.com/office/drawing/2014/main" id="{CB6EDAAF-404A-4E43-8434-75363DD7CCB6}"/>
              </a:ext>
            </a:extLst>
          </p:cNvPr>
          <p:cNvPicPr>
            <a:picLocks noChangeAspect="1"/>
          </p:cNvPicPr>
          <p:nvPr/>
        </p:nvPicPr>
        <p:blipFill>
          <a:blip r:embed="rId11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9"/>
              </a:ext>
            </a:extLst>
          </a:blip>
          <a:srcRect/>
          <a:stretch/>
        </p:blipFill>
        <p:spPr>
          <a:xfrm>
            <a:off x="10003889" y="3653661"/>
            <a:ext cx="550190" cy="609249"/>
          </a:xfrm>
          <a:prstGeom prst="rect">
            <a:avLst/>
          </a:prstGeom>
        </p:spPr>
      </p:pic>
      <p:pic>
        <p:nvPicPr>
          <p:cNvPr id="139" name="Graphic 138">
            <a:extLst>
              <a:ext uri="{FF2B5EF4-FFF2-40B4-BE49-F238E27FC236}">
                <a16:creationId xmlns:a16="http://schemas.microsoft.com/office/drawing/2014/main" id="{0EC4F578-9DD3-42CD-A89D-DC8C327F6452}"/>
              </a:ext>
            </a:extLst>
          </p:cNvPr>
          <p:cNvPicPr>
            <a:picLocks noChangeAspect="1"/>
          </p:cNvPicPr>
          <p:nvPr/>
        </p:nvPicPr>
        <p:blipFill>
          <a:blip r:embed="rId12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1"/>
              </a:ext>
            </a:extLst>
          </a:blip>
          <a:srcRect/>
          <a:stretch/>
        </p:blipFill>
        <p:spPr>
          <a:xfrm>
            <a:off x="10628388" y="3553546"/>
            <a:ext cx="550190" cy="676670"/>
          </a:xfrm>
          <a:prstGeom prst="rect">
            <a:avLst/>
          </a:prstGeom>
        </p:spPr>
      </p:pic>
      <p:pic>
        <p:nvPicPr>
          <p:cNvPr id="147" name="Graphic 146">
            <a:extLst>
              <a:ext uri="{FF2B5EF4-FFF2-40B4-BE49-F238E27FC236}">
                <a16:creationId xmlns:a16="http://schemas.microsoft.com/office/drawing/2014/main" id="{C47E6903-E6C9-4EEE-AB78-28988DDED49D}"/>
              </a:ext>
            </a:extLst>
          </p:cNvPr>
          <p:cNvPicPr>
            <a:picLocks noChangeAspect="1"/>
          </p:cNvPicPr>
          <p:nvPr/>
        </p:nvPicPr>
        <p:blipFill>
          <a:blip r:embed="rId12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3"/>
              </a:ext>
            </a:extLst>
          </a:blip>
          <a:srcRect/>
          <a:stretch/>
        </p:blipFill>
        <p:spPr>
          <a:xfrm>
            <a:off x="9254377" y="4348723"/>
            <a:ext cx="393854" cy="573575"/>
          </a:xfrm>
          <a:prstGeom prst="rect">
            <a:avLst/>
          </a:prstGeom>
        </p:spPr>
      </p:pic>
      <p:pic>
        <p:nvPicPr>
          <p:cNvPr id="149" name="Graphic 148">
            <a:extLst>
              <a:ext uri="{FF2B5EF4-FFF2-40B4-BE49-F238E27FC236}">
                <a16:creationId xmlns:a16="http://schemas.microsoft.com/office/drawing/2014/main" id="{6F22A5FA-3A31-4D93-A4EE-2E619847B30D}"/>
              </a:ext>
            </a:extLst>
          </p:cNvPr>
          <p:cNvPicPr>
            <a:picLocks noChangeAspect="1"/>
          </p:cNvPicPr>
          <p:nvPr/>
        </p:nvPicPr>
        <p:blipFill>
          <a:blip r:embed="rId12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5"/>
              </a:ext>
            </a:extLst>
          </a:blip>
          <a:srcRect/>
          <a:stretch/>
        </p:blipFill>
        <p:spPr>
          <a:xfrm>
            <a:off x="9786165" y="4411485"/>
            <a:ext cx="807202" cy="504891"/>
          </a:xfrm>
          <a:prstGeom prst="rect">
            <a:avLst/>
          </a:prstGeom>
        </p:spPr>
      </p:pic>
      <p:pic>
        <p:nvPicPr>
          <p:cNvPr id="224" name="Graphic 223">
            <a:extLst>
              <a:ext uri="{FF2B5EF4-FFF2-40B4-BE49-F238E27FC236}">
                <a16:creationId xmlns:a16="http://schemas.microsoft.com/office/drawing/2014/main" id="{A811433C-C69D-4B34-AE07-9630BBC70BE0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96DAC541-7B7A-43D3-8B79-37D633B846F1}">
                <asvg:svgBlip xmlns:asvg="http://schemas.microsoft.com/office/drawing/2016/SVG/main" xmlns="" r:embed="rId127"/>
              </a:ext>
            </a:extLst>
          </a:blip>
          <a:stretch>
            <a:fillRect/>
          </a:stretch>
        </p:blipFill>
        <p:spPr>
          <a:xfrm>
            <a:off x="11360452" y="1797841"/>
            <a:ext cx="658072" cy="710444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442EE8D2-4E51-4E5C-9DAF-65358B4DABDA}"/>
              </a:ext>
            </a:extLst>
          </p:cNvPr>
          <p:cNvSpPr txBox="1"/>
          <p:nvPr/>
        </p:nvSpPr>
        <p:spPr>
          <a:xfrm>
            <a:off x="182880" y="4965142"/>
            <a:ext cx="4138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карт</a:t>
            </a:r>
            <a:r>
              <a:rPr kumimoji="0" lang="ru-RU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ы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C4F6437-E7DD-4DB2-B452-EEB05E19BDAB}"/>
              </a:ext>
            </a:extLst>
          </p:cNvPr>
          <p:cNvPicPr>
            <a:picLocks noChangeAspect="1"/>
          </p:cNvPicPr>
          <p:nvPr/>
        </p:nvPicPr>
        <p:blipFill>
          <a:blip r:embed="rId128">
            <a:extLst>
              <a:ext uri="{96DAC541-7B7A-43D3-8B79-37D633B846F1}">
                <asvg:svgBlip xmlns:asvg="http://schemas.microsoft.com/office/drawing/2016/SVG/main" xmlns="" r:embed="rId129"/>
              </a:ext>
            </a:extLst>
          </a:blip>
          <a:stretch>
            <a:fillRect/>
          </a:stretch>
        </p:blipFill>
        <p:spPr>
          <a:xfrm>
            <a:off x="379023" y="5379424"/>
            <a:ext cx="411100" cy="72342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17591FA-6C2D-4B6A-8D11-430821D6871B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96DAC541-7B7A-43D3-8B79-37D633B846F1}">
                <asvg:svgBlip xmlns:asvg="http://schemas.microsoft.com/office/drawing/2016/SVG/main" xmlns="" r:embed="rId131"/>
              </a:ext>
            </a:extLst>
          </a:blip>
          <a:stretch>
            <a:fillRect/>
          </a:stretch>
        </p:blipFill>
        <p:spPr>
          <a:xfrm>
            <a:off x="950479" y="5446734"/>
            <a:ext cx="667315" cy="588807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92ED521B-D5F2-4FDC-B69D-05D355D9B9E8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96DAC541-7B7A-43D3-8B79-37D633B846F1}">
                <asvg:svgBlip xmlns:asvg="http://schemas.microsoft.com/office/drawing/2016/SVG/main" xmlns="" r:embed="rId133"/>
              </a:ext>
            </a:extLst>
          </a:blip>
          <a:stretch>
            <a:fillRect/>
          </a:stretch>
        </p:blipFill>
        <p:spPr>
          <a:xfrm>
            <a:off x="1732797" y="5410567"/>
            <a:ext cx="586369" cy="586369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096D0AC7-2CA6-47B2-A1B9-F4308E1C16B1}"/>
              </a:ext>
            </a:extLst>
          </p:cNvPr>
          <p:cNvPicPr>
            <a:picLocks noChangeAspect="1"/>
          </p:cNvPicPr>
          <p:nvPr/>
        </p:nvPicPr>
        <p:blipFill>
          <a:blip r:embed="rId134">
            <a:extLst>
              <a:ext uri="{96DAC541-7B7A-43D3-8B79-37D633B846F1}">
                <asvg:svgBlip xmlns:asvg="http://schemas.microsoft.com/office/drawing/2016/SVG/main" xmlns="" r:embed="rId135"/>
              </a:ext>
            </a:extLst>
          </a:blip>
          <a:stretch>
            <a:fillRect/>
          </a:stretch>
        </p:blipFill>
        <p:spPr>
          <a:xfrm>
            <a:off x="2466511" y="5439437"/>
            <a:ext cx="586369" cy="6034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8E10ED65-0365-4B9D-AEA4-420545C020F7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96DAC541-7B7A-43D3-8B79-37D633B846F1}">
                <asvg:svgBlip xmlns:asvg="http://schemas.microsoft.com/office/drawing/2016/SVG/main" xmlns="" r:embed="rId137"/>
              </a:ext>
            </a:extLst>
          </a:blip>
          <a:stretch>
            <a:fillRect/>
          </a:stretch>
        </p:blipFill>
        <p:spPr>
          <a:xfrm>
            <a:off x="3198512" y="5410697"/>
            <a:ext cx="715787" cy="723429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AE366D34-4363-43B5-8C2C-F7C1EBADCC9A}"/>
              </a:ext>
            </a:extLst>
          </p:cNvPr>
          <p:cNvPicPr>
            <a:picLocks noChangeAspect="1"/>
          </p:cNvPicPr>
          <p:nvPr/>
        </p:nvPicPr>
        <p:blipFill>
          <a:blip r:embed="rId138">
            <a:extLst>
              <a:ext uri="{96DAC541-7B7A-43D3-8B79-37D633B846F1}">
                <asvg:svgBlip xmlns:asvg="http://schemas.microsoft.com/office/drawing/2016/SVG/main" xmlns="" r:embed="rId139"/>
              </a:ext>
            </a:extLst>
          </a:blip>
          <a:stretch>
            <a:fillRect/>
          </a:stretch>
        </p:blipFill>
        <p:spPr>
          <a:xfrm>
            <a:off x="4005050" y="5410567"/>
            <a:ext cx="648420" cy="665614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00300093-0795-4444-9532-A33731907DB3}"/>
              </a:ext>
            </a:extLst>
          </p:cNvPr>
          <p:cNvPicPr>
            <a:picLocks noChangeAspect="1"/>
          </p:cNvPicPr>
          <p:nvPr/>
        </p:nvPicPr>
        <p:blipFill>
          <a:blip r:embed="rId140">
            <a:extLst>
              <a:ext uri="{96DAC541-7B7A-43D3-8B79-37D633B846F1}">
                <asvg:svgBlip xmlns:asvg="http://schemas.microsoft.com/office/drawing/2016/SVG/main" xmlns="" r:embed="rId141"/>
              </a:ext>
            </a:extLst>
          </a:blip>
          <a:stretch>
            <a:fillRect/>
          </a:stretch>
        </p:blipFill>
        <p:spPr>
          <a:xfrm>
            <a:off x="4811316" y="5435065"/>
            <a:ext cx="653271" cy="552768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1E5B223B-A03C-44E3-959C-4825EE4BC292}"/>
              </a:ext>
            </a:extLst>
          </p:cNvPr>
          <p:cNvPicPr>
            <a:picLocks noChangeAspect="1"/>
          </p:cNvPicPr>
          <p:nvPr/>
        </p:nvPicPr>
        <p:blipFill>
          <a:blip r:embed="rId142">
            <a:extLst>
              <a:ext uri="{96DAC541-7B7A-43D3-8B79-37D633B846F1}">
                <asvg:svgBlip xmlns:asvg="http://schemas.microsoft.com/office/drawing/2016/SVG/main" xmlns="" r:embed="rId143"/>
              </a:ext>
            </a:extLst>
          </a:blip>
          <a:stretch>
            <a:fillRect/>
          </a:stretch>
        </p:blipFill>
        <p:spPr>
          <a:xfrm>
            <a:off x="5654851" y="5358639"/>
            <a:ext cx="719918" cy="717542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01C378A5-722B-425D-A872-BB55938C28FE}"/>
              </a:ext>
            </a:extLst>
          </p:cNvPr>
          <p:cNvPicPr>
            <a:picLocks noChangeAspect="1"/>
          </p:cNvPicPr>
          <p:nvPr/>
        </p:nvPicPr>
        <p:blipFill>
          <a:blip r:embed="rId144">
            <a:extLst>
              <a:ext uri="{96DAC541-7B7A-43D3-8B79-37D633B846F1}">
                <asvg:svgBlip xmlns:asvg="http://schemas.microsoft.com/office/drawing/2016/SVG/main" xmlns="" r:embed="rId145"/>
              </a:ext>
            </a:extLst>
          </a:blip>
          <a:stretch>
            <a:fillRect/>
          </a:stretch>
        </p:blipFill>
        <p:spPr>
          <a:xfrm>
            <a:off x="6545548" y="5377608"/>
            <a:ext cx="638540" cy="640844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E8F9DB34-8A85-40DF-BC63-C120A72B3529}"/>
              </a:ext>
            </a:extLst>
          </p:cNvPr>
          <p:cNvPicPr>
            <a:picLocks noChangeAspect="1"/>
          </p:cNvPicPr>
          <p:nvPr/>
        </p:nvPicPr>
        <p:blipFill>
          <a:blip r:embed="rId146">
            <a:extLst>
              <a:ext uri="{96DAC541-7B7A-43D3-8B79-37D633B846F1}">
                <asvg:svgBlip xmlns:asvg="http://schemas.microsoft.com/office/drawing/2016/SVG/main" xmlns="" r:embed="rId147"/>
              </a:ext>
            </a:extLst>
          </a:blip>
          <a:stretch>
            <a:fillRect/>
          </a:stretch>
        </p:blipFill>
        <p:spPr>
          <a:xfrm>
            <a:off x="7357179" y="5390658"/>
            <a:ext cx="643982" cy="721383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FB930552-72A5-4EC2-BBB4-E66DD030E015}"/>
              </a:ext>
            </a:extLst>
          </p:cNvPr>
          <p:cNvPicPr>
            <a:picLocks noChangeAspect="1"/>
          </p:cNvPicPr>
          <p:nvPr/>
        </p:nvPicPr>
        <p:blipFill>
          <a:blip r:embed="rId148">
            <a:extLst>
              <a:ext uri="{96DAC541-7B7A-43D3-8B79-37D633B846F1}">
                <asvg:svgBlip xmlns:asvg="http://schemas.microsoft.com/office/drawing/2016/SVG/main" xmlns="" r:embed="rId149"/>
              </a:ext>
            </a:extLst>
          </a:blip>
          <a:stretch>
            <a:fillRect/>
          </a:stretch>
        </p:blipFill>
        <p:spPr>
          <a:xfrm>
            <a:off x="8106622" y="5414801"/>
            <a:ext cx="613980" cy="687776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541060A4-0AA2-4266-942B-BA1BDAADCED9}"/>
              </a:ext>
            </a:extLst>
          </p:cNvPr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xmlns="" r:embed="rId151"/>
              </a:ext>
            </a:extLst>
          </a:blip>
          <a:stretch>
            <a:fillRect/>
          </a:stretch>
        </p:blipFill>
        <p:spPr>
          <a:xfrm>
            <a:off x="8844580" y="5388972"/>
            <a:ext cx="496218" cy="640845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92EBAEDA-876A-4204-9750-A25DB45DA427}"/>
              </a:ext>
            </a:extLst>
          </p:cNvPr>
          <p:cNvPicPr>
            <a:picLocks noChangeAspect="1"/>
          </p:cNvPicPr>
          <p:nvPr/>
        </p:nvPicPr>
        <p:blipFill>
          <a:blip r:embed="rId152">
            <a:extLst>
              <a:ext uri="{96DAC541-7B7A-43D3-8B79-37D633B846F1}">
                <asvg:svgBlip xmlns:asvg="http://schemas.microsoft.com/office/drawing/2016/SVG/main" xmlns="" r:embed="rId153"/>
              </a:ext>
            </a:extLst>
          </a:blip>
          <a:stretch>
            <a:fillRect/>
          </a:stretch>
        </p:blipFill>
        <p:spPr>
          <a:xfrm>
            <a:off x="9516830" y="5388972"/>
            <a:ext cx="605838" cy="607964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97C587C3-A737-48FD-B02D-40425BFB6440}"/>
              </a:ext>
            </a:extLst>
          </p:cNvPr>
          <p:cNvPicPr>
            <a:picLocks noChangeAspect="1"/>
          </p:cNvPicPr>
          <p:nvPr/>
        </p:nvPicPr>
        <p:blipFill>
          <a:blip r:embed="rId154">
            <a:extLst>
              <a:ext uri="{96DAC541-7B7A-43D3-8B79-37D633B846F1}">
                <asvg:svgBlip xmlns:asvg="http://schemas.microsoft.com/office/drawing/2016/SVG/main" xmlns="" r:embed="rId155"/>
              </a:ext>
            </a:extLst>
          </a:blip>
          <a:stretch>
            <a:fillRect/>
          </a:stretch>
        </p:blipFill>
        <p:spPr>
          <a:xfrm>
            <a:off x="10238650" y="5356091"/>
            <a:ext cx="640845" cy="640845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BDAE01FF-93F6-48CC-95D5-79BBABD35E6F}"/>
              </a:ext>
            </a:extLst>
          </p:cNvPr>
          <p:cNvPicPr>
            <a:picLocks noChangeAspect="1"/>
          </p:cNvPicPr>
          <p:nvPr/>
        </p:nvPicPr>
        <p:blipFill>
          <a:blip r:embed="rId156">
            <a:extLst>
              <a:ext uri="{96DAC541-7B7A-43D3-8B79-37D633B846F1}">
                <asvg:svgBlip xmlns:asvg="http://schemas.microsoft.com/office/drawing/2016/SVG/main" xmlns="" r:embed="rId157"/>
              </a:ext>
            </a:extLst>
          </a:blip>
          <a:stretch>
            <a:fillRect/>
          </a:stretch>
        </p:blipFill>
        <p:spPr>
          <a:xfrm>
            <a:off x="11079278" y="5295110"/>
            <a:ext cx="493703" cy="710280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B232095F-5ECB-4A1A-A7A0-3CA2AF2B3FB1}"/>
              </a:ext>
            </a:extLst>
          </p:cNvPr>
          <p:cNvPicPr>
            <a:picLocks noChangeAspect="1"/>
          </p:cNvPicPr>
          <p:nvPr/>
        </p:nvPicPr>
        <p:blipFill>
          <a:blip r:embed="rId158">
            <a:extLst>
              <a:ext uri="{96DAC541-7B7A-43D3-8B79-37D633B846F1}">
                <asvg:svgBlip xmlns:asvg="http://schemas.microsoft.com/office/drawing/2016/SVG/main" xmlns="" r:embed="rId159"/>
              </a:ext>
            </a:extLst>
          </a:blip>
          <a:stretch>
            <a:fillRect/>
          </a:stretch>
        </p:blipFill>
        <p:spPr>
          <a:xfrm>
            <a:off x="11239497" y="5946951"/>
            <a:ext cx="619927" cy="649077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205074F0-E2B1-4EEA-86FA-E28FF3B44CFA}"/>
              </a:ext>
            </a:extLst>
          </p:cNvPr>
          <p:cNvPicPr>
            <a:picLocks noChangeAspect="1"/>
          </p:cNvPicPr>
          <p:nvPr/>
        </p:nvPicPr>
        <p:blipFill>
          <a:blip r:embed="rId160">
            <a:extLst>
              <a:ext uri="{96DAC541-7B7A-43D3-8B79-37D633B846F1}">
                <asvg:svgBlip xmlns:asvg="http://schemas.microsoft.com/office/drawing/2016/SVG/main" xmlns="" r:embed="rId161"/>
              </a:ext>
            </a:extLst>
          </a:blip>
          <a:stretch>
            <a:fillRect/>
          </a:stretch>
        </p:blipFill>
        <p:spPr>
          <a:xfrm>
            <a:off x="10520056" y="6045278"/>
            <a:ext cx="557031" cy="578814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4E1E4E2-18FA-4FB3-8D77-7BE69C1DB72A}"/>
              </a:ext>
            </a:extLst>
          </p:cNvPr>
          <p:cNvPicPr>
            <a:picLocks noChangeAspect="1"/>
          </p:cNvPicPr>
          <p:nvPr/>
        </p:nvPicPr>
        <p:blipFill>
          <a:blip r:embed="rId162">
            <a:extLst>
              <a:ext uri="{96DAC541-7B7A-43D3-8B79-37D633B846F1}">
                <asvg:svgBlip xmlns:asvg="http://schemas.microsoft.com/office/drawing/2016/SVG/main" xmlns="" r:embed="rId163"/>
              </a:ext>
            </a:extLst>
          </a:blip>
          <a:stretch>
            <a:fillRect/>
          </a:stretch>
        </p:blipFill>
        <p:spPr>
          <a:xfrm>
            <a:off x="11415433" y="2891061"/>
            <a:ext cx="514858" cy="678826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4758019-D8C6-45C2-A5D4-44AD56574645}"/>
              </a:ext>
            </a:extLst>
          </p:cNvPr>
          <p:cNvPicPr>
            <a:picLocks noChangeAspect="1"/>
          </p:cNvPicPr>
          <p:nvPr/>
        </p:nvPicPr>
        <p:blipFill>
          <a:blip r:embed="rId164">
            <a:extLst>
              <a:ext uri="{96DAC541-7B7A-43D3-8B79-37D633B846F1}">
                <asvg:svgBlip xmlns:asvg="http://schemas.microsoft.com/office/drawing/2016/SVG/main" xmlns="" r:embed="rId165"/>
              </a:ext>
            </a:extLst>
          </a:blip>
          <a:stretch>
            <a:fillRect/>
          </a:stretch>
        </p:blipFill>
        <p:spPr>
          <a:xfrm>
            <a:off x="11389963" y="3607620"/>
            <a:ext cx="514858" cy="61410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1B99B1A-D31A-48F6-800D-11E91F5CC119}"/>
              </a:ext>
            </a:extLst>
          </p:cNvPr>
          <p:cNvPicPr>
            <a:picLocks noChangeAspect="1"/>
          </p:cNvPicPr>
          <p:nvPr/>
        </p:nvPicPr>
        <p:blipFill>
          <a:blip r:embed="rId166">
            <a:extLst>
              <a:ext uri="{96DAC541-7B7A-43D3-8B79-37D633B846F1}">
                <asvg:svgBlip xmlns:asvg="http://schemas.microsoft.com/office/drawing/2016/SVG/main" xmlns="" r:embed="rId167"/>
              </a:ext>
            </a:extLst>
          </a:blip>
          <a:stretch>
            <a:fillRect/>
          </a:stretch>
        </p:blipFill>
        <p:spPr>
          <a:xfrm>
            <a:off x="8400786" y="4322407"/>
            <a:ext cx="666389" cy="66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709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15C0A0EA-6B98-4C89-A217-719DEAADC4A6}"/>
              </a:ext>
            </a:extLst>
          </p:cNvPr>
          <p:cNvSpPr txBox="1"/>
          <p:nvPr/>
        </p:nvSpPr>
        <p:spPr>
          <a:xfrm>
            <a:off x="182880" y="0"/>
            <a:ext cx="4138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стройка и здания</a:t>
            </a:r>
            <a:endParaRPr kumimoji="0" lang="ru-RU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2B108D2-0A61-42A3-823A-46F4B58ACD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43412" y="516672"/>
            <a:ext cx="701417" cy="701417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8C545C4-D778-4F91-84F9-F5428984BD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254846" y="464183"/>
            <a:ext cx="701417" cy="74667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0B06784-1A27-4087-829E-F02B06EEC4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065273" y="516672"/>
            <a:ext cx="962955" cy="674682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16E76A6A-5CB1-4562-B0CF-EBCFD9CE16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165231" y="487013"/>
            <a:ext cx="727418" cy="707305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4E89B591-7C2F-4D82-B584-79900B556AE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052763" y="516672"/>
            <a:ext cx="674682" cy="674682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742BA7AA-202D-4CB2-B59C-236F609E612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4887559" y="523051"/>
            <a:ext cx="727418" cy="727418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46BAF7F8-5E53-465B-84AA-D3190B0F119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5740781" y="471024"/>
            <a:ext cx="727418" cy="689267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DE762D63-7A84-4928-BF65-9B3389A615E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6637880" y="485727"/>
            <a:ext cx="728049" cy="713958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462D8506-AB17-4017-B77B-544914EDF6B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7535610" y="477445"/>
            <a:ext cx="727418" cy="740644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3813CCEB-5A47-4988-8C7A-A4DAD879A0B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8511963" y="523051"/>
            <a:ext cx="749025" cy="727418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9C196BD8-6283-4607-AAE8-83AAD7B0828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9457708" y="523051"/>
            <a:ext cx="727418" cy="727418"/>
          </a:xfrm>
          <a:prstGeom prst="rect">
            <a:avLst/>
          </a:prstGeom>
        </p:spPr>
      </p:pic>
      <p:pic>
        <p:nvPicPr>
          <p:cNvPr id="74" name="Graphic 73">
            <a:extLst>
              <a:ext uri="{FF2B5EF4-FFF2-40B4-BE49-F238E27FC236}">
                <a16:creationId xmlns:a16="http://schemas.microsoft.com/office/drawing/2014/main" id="{7C3FD4A5-DEA2-428D-AF1C-17BD5DF4BCD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10332489" y="485727"/>
            <a:ext cx="827525" cy="762194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16145D75-4AF8-44E7-B8CE-FF16B08EE7E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343412" y="1621500"/>
            <a:ext cx="701417" cy="701417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2CEB9973-C3AF-46A7-A155-38400FD31682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>
            <a:fillRect/>
          </a:stretch>
        </p:blipFill>
        <p:spPr>
          <a:xfrm>
            <a:off x="1254846" y="1502230"/>
            <a:ext cx="798507" cy="820688"/>
          </a:xfrm>
          <a:prstGeom prst="rect">
            <a:avLst/>
          </a:prstGeom>
        </p:spPr>
      </p:pic>
      <p:pic>
        <p:nvPicPr>
          <p:cNvPr id="88" name="Graphic 87">
            <a:extLst>
              <a:ext uri="{FF2B5EF4-FFF2-40B4-BE49-F238E27FC236}">
                <a16:creationId xmlns:a16="http://schemas.microsoft.com/office/drawing/2014/main" id="{0029C3ED-23CB-4E25-8A52-99F21B4EF3E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xmlns="" r:embed="rId32"/>
              </a:ext>
            </a:extLst>
          </a:blip>
          <a:stretch>
            <a:fillRect/>
          </a:stretch>
        </p:blipFill>
        <p:spPr>
          <a:xfrm>
            <a:off x="2263370" y="1539560"/>
            <a:ext cx="701417" cy="708959"/>
          </a:xfrm>
          <a:prstGeom prst="rect">
            <a:avLst/>
          </a:prstGeom>
        </p:spPr>
      </p:pic>
      <p:pic>
        <p:nvPicPr>
          <p:cNvPr id="91" name="Graphic 90">
            <a:extLst>
              <a:ext uri="{FF2B5EF4-FFF2-40B4-BE49-F238E27FC236}">
                <a16:creationId xmlns:a16="http://schemas.microsoft.com/office/drawing/2014/main" id="{F7EFF385-EEAE-4189-99DB-70ECA0D0CAF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3191232" y="1539560"/>
            <a:ext cx="701417" cy="701417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2181EE67-EC53-4667-A39C-06F066053D6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xmlns="" r:embed="rId36"/>
              </a:ext>
            </a:extLst>
          </a:blip>
          <a:stretch>
            <a:fillRect/>
          </a:stretch>
        </p:blipFill>
        <p:spPr>
          <a:xfrm>
            <a:off x="4119094" y="1621500"/>
            <a:ext cx="864752" cy="619477"/>
          </a:xfrm>
          <a:prstGeom prst="rect">
            <a:avLst/>
          </a:prstGeom>
        </p:spPr>
      </p:pic>
      <p:pic>
        <p:nvPicPr>
          <p:cNvPr id="108" name="Graphic 107">
            <a:extLst>
              <a:ext uri="{FF2B5EF4-FFF2-40B4-BE49-F238E27FC236}">
                <a16:creationId xmlns:a16="http://schemas.microsoft.com/office/drawing/2014/main" id="{E6A06A02-E0DF-472D-9F6A-86EB67F448A8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xmlns="" r:embed="rId38"/>
              </a:ext>
            </a:extLst>
          </a:blip>
          <a:stretch>
            <a:fillRect/>
          </a:stretch>
        </p:blipFill>
        <p:spPr>
          <a:xfrm>
            <a:off x="5210291" y="1623526"/>
            <a:ext cx="758599" cy="699391"/>
          </a:xfrm>
          <a:prstGeom prst="rect">
            <a:avLst/>
          </a:prstGeom>
        </p:spPr>
      </p:pic>
      <p:pic>
        <p:nvPicPr>
          <p:cNvPr id="116" name="Graphic 115">
            <a:extLst>
              <a:ext uri="{FF2B5EF4-FFF2-40B4-BE49-F238E27FC236}">
                <a16:creationId xmlns:a16="http://schemas.microsoft.com/office/drawing/2014/main" id="{C40EEDC3-68BD-41FE-B4AC-DF6C99B19032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xmlns="" r:embed="rId40"/>
              </a:ext>
            </a:extLst>
          </a:blip>
          <a:stretch>
            <a:fillRect/>
          </a:stretch>
        </p:blipFill>
        <p:spPr>
          <a:xfrm>
            <a:off x="6195335" y="1621500"/>
            <a:ext cx="859257" cy="87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286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7378D90E-BFC1-458B-B68B-44E9D59AAE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002064" y="5080549"/>
            <a:ext cx="999745" cy="228724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B7150FB1-51EE-43D7-84C0-36D13D1F1E3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638711" y="2486593"/>
            <a:ext cx="2239074" cy="2214696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1635E079-031A-4BB7-9FC8-8D03944C61A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067942" y="2913207"/>
            <a:ext cx="2327496" cy="2302155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618EE80C-547C-48CE-8CAE-2BBAD6C21D8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428746" y="4809829"/>
            <a:ext cx="930686" cy="52218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776E9D9-4AF4-437F-A10E-DB63C2109D6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419183" y="4952343"/>
            <a:ext cx="930686" cy="401395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05E89FD1-B4B7-482C-8802-6F6D4CFC99CA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114798" y="3158551"/>
            <a:ext cx="1536249" cy="1885041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A5D560A4-C778-4DC2-9D4D-2F80468FE0FB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7199550" y="1765946"/>
            <a:ext cx="2490850" cy="249085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9DA64BF-498C-4F3F-B0E0-C27DD9FAC5A0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6374882" y="3667641"/>
            <a:ext cx="1016079" cy="1280564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D7D5902-316B-4865-86C9-89C8763AE3C6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6146235" y="3883174"/>
            <a:ext cx="1653469" cy="78564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DA0A01F-9CAE-4FD1-ABFD-F188107386EC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6601521" y="3952043"/>
            <a:ext cx="1443666" cy="666157"/>
          </a:xfrm>
          <a:prstGeom prst="rect">
            <a:avLst/>
          </a:prstGeom>
        </p:spPr>
      </p:pic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BEEE8E25-D0CF-46F1-8511-A8C373394F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5ACA335-37F7-42C7-872A-92C3D7072F89}" type="slidenum">
              <a:rPr lang="ru-RU">
                <a:solidFill>
                  <a:srgbClr val="FFFFFF"/>
                </a:solidFill>
                <a:latin typeface="Arial"/>
              </a:rPr>
              <a:pPr>
                <a:defRPr/>
              </a:pPr>
              <a:t>14</a:t>
            </a:fld>
            <a:endParaRPr lang="ru-RU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F1E90C4D-258A-466E-94C5-B2E3268AA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Иллюстрации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01F355-F098-448C-8510-9F81598C534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462" y="4464602"/>
            <a:ext cx="474412" cy="84660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89F7B1F-2AA3-40B9-8AE1-C0946619E583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856" y="3850373"/>
            <a:ext cx="818606" cy="146083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5157BC7-51A4-458B-992F-41D79B3CBEAA}"/>
              </a:ext>
            </a:extLst>
          </p:cNvPr>
          <p:cNvPicPr>
            <a:picLocks noChangeAspect="1"/>
          </p:cNvPicPr>
          <p:nvPr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8538876" y="1368573"/>
            <a:ext cx="597558" cy="59755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047F136-F320-48A9-82F1-180891848FB0}"/>
              </a:ext>
            </a:extLst>
          </p:cNvPr>
          <p:cNvPicPr>
            <a:picLocks noChangeAspect="1"/>
          </p:cNvPicPr>
          <p:nvPr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6351182" y="2931208"/>
            <a:ext cx="188502" cy="18850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7611C57-016F-48CA-BFAF-93EE5C5FE206}"/>
              </a:ext>
            </a:extLst>
          </p:cNvPr>
          <p:cNvPicPr>
            <a:picLocks noChangeAspect="1"/>
          </p:cNvPicPr>
          <p:nvPr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10164096" y="2351164"/>
            <a:ext cx="127117" cy="12711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27E2999-BF99-4514-8441-82483C9F32C3}"/>
              </a:ext>
            </a:extLst>
          </p:cNvPr>
          <p:cNvPicPr>
            <a:picLocks noChangeAspect="1"/>
          </p:cNvPicPr>
          <p:nvPr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6627960" y="2351164"/>
            <a:ext cx="577321" cy="933205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CBE009F-7709-4ADF-AE89-802D59FA7378}"/>
              </a:ext>
            </a:extLst>
          </p:cNvPr>
          <p:cNvPicPr>
            <a:picLocks noChangeAspect="1"/>
          </p:cNvPicPr>
          <p:nvPr/>
        </p:nvPicPr>
        <p:blipFill>
          <a:blip r:embed="rId3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1"/>
              </a:ext>
            </a:extLst>
          </a:blip>
          <a:stretch>
            <a:fillRect/>
          </a:stretch>
        </p:blipFill>
        <p:spPr>
          <a:xfrm>
            <a:off x="8619687" y="2226870"/>
            <a:ext cx="1317373" cy="1645727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6945057-5156-4055-8AA9-2FABD8C1F27E}"/>
              </a:ext>
            </a:extLst>
          </p:cNvPr>
          <p:cNvPicPr>
            <a:picLocks noChangeAspect="1"/>
          </p:cNvPicPr>
          <p:nvPr/>
        </p:nvPicPr>
        <p:blipFill>
          <a:blip r:embed="rId3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3"/>
              </a:ext>
            </a:extLst>
          </a:blip>
          <a:stretch>
            <a:fillRect/>
          </a:stretch>
        </p:blipFill>
        <p:spPr>
          <a:xfrm>
            <a:off x="9084178" y="2573895"/>
            <a:ext cx="550355" cy="681873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6C3B1DE-608A-47B5-88FE-E610D2D12718}"/>
              </a:ext>
            </a:extLst>
          </p:cNvPr>
          <p:cNvPicPr>
            <a:picLocks noChangeAspect="1"/>
          </p:cNvPicPr>
          <p:nvPr/>
        </p:nvPicPr>
        <p:blipFill>
          <a:blip r:embed="rId3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5"/>
              </a:ext>
            </a:extLst>
          </a:blip>
          <a:stretch>
            <a:fillRect/>
          </a:stretch>
        </p:blipFill>
        <p:spPr>
          <a:xfrm>
            <a:off x="9031260" y="2081200"/>
            <a:ext cx="604899" cy="766605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EAE59AD2-63D2-4C91-A9F3-D788E4E52786}"/>
              </a:ext>
            </a:extLst>
          </p:cNvPr>
          <p:cNvPicPr>
            <a:picLocks noChangeAspect="1"/>
          </p:cNvPicPr>
          <p:nvPr/>
        </p:nvPicPr>
        <p:blipFill>
          <a:blip r:embed="rId3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7"/>
              </a:ext>
            </a:extLst>
          </a:blip>
          <a:stretch>
            <a:fillRect/>
          </a:stretch>
        </p:blipFill>
        <p:spPr>
          <a:xfrm>
            <a:off x="9099475" y="3202460"/>
            <a:ext cx="434460" cy="53308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63F44EC4-0CD5-4F7B-828F-7D8021D8CD07}"/>
              </a:ext>
            </a:extLst>
          </p:cNvPr>
          <p:cNvPicPr>
            <a:picLocks noChangeAspect="1"/>
          </p:cNvPicPr>
          <p:nvPr/>
        </p:nvPicPr>
        <p:blipFill>
          <a:blip r:embed="rId3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9"/>
              </a:ext>
            </a:extLst>
          </a:blip>
          <a:stretch>
            <a:fillRect/>
          </a:stretch>
        </p:blipFill>
        <p:spPr>
          <a:xfrm>
            <a:off x="9031259" y="4071759"/>
            <a:ext cx="1033329" cy="1260256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F16101F5-E3EF-40D3-8F9D-63E1CA1E085C}"/>
              </a:ext>
            </a:extLst>
          </p:cNvPr>
          <p:cNvPicPr>
            <a:picLocks noChangeAspect="1"/>
          </p:cNvPicPr>
          <p:nvPr/>
        </p:nvPicPr>
        <p:blipFill>
          <a:blip r:embed="rId4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1"/>
              </a:ext>
            </a:extLst>
          </a:blip>
          <a:stretch>
            <a:fillRect/>
          </a:stretch>
        </p:blipFill>
        <p:spPr>
          <a:xfrm>
            <a:off x="8975362" y="3247829"/>
            <a:ext cx="881239" cy="1762477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A4FC6D71-CB56-4413-A801-44AE4BB26D2E}"/>
              </a:ext>
            </a:extLst>
          </p:cNvPr>
          <p:cNvPicPr>
            <a:picLocks noChangeAspect="1"/>
          </p:cNvPicPr>
          <p:nvPr/>
        </p:nvPicPr>
        <p:blipFill>
          <a:blip r:embed="rId4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3"/>
              </a:ext>
            </a:extLst>
          </a:blip>
          <a:stretch>
            <a:fillRect/>
          </a:stretch>
        </p:blipFill>
        <p:spPr>
          <a:xfrm>
            <a:off x="8641554" y="2486593"/>
            <a:ext cx="1174830" cy="1156908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D767D085-5ED9-4144-9B27-BB9B987A10C1}"/>
              </a:ext>
            </a:extLst>
          </p:cNvPr>
          <p:cNvPicPr>
            <a:picLocks noChangeAspect="1"/>
          </p:cNvPicPr>
          <p:nvPr/>
        </p:nvPicPr>
        <p:blipFill>
          <a:blip r:embed="rId4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5"/>
              </a:ext>
            </a:extLst>
          </a:blip>
          <a:stretch>
            <a:fillRect/>
          </a:stretch>
        </p:blipFill>
        <p:spPr>
          <a:xfrm>
            <a:off x="7323354" y="1966131"/>
            <a:ext cx="321455" cy="333434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643EFDDD-60BE-49F3-B5E3-DEB2D5EB32D0}"/>
              </a:ext>
            </a:extLst>
          </p:cNvPr>
          <p:cNvPicPr>
            <a:picLocks noChangeAspect="1"/>
          </p:cNvPicPr>
          <p:nvPr/>
        </p:nvPicPr>
        <p:blipFill>
          <a:blip r:embed="rId4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7"/>
              </a:ext>
            </a:extLst>
          </a:blip>
          <a:stretch>
            <a:fillRect/>
          </a:stretch>
        </p:blipFill>
        <p:spPr>
          <a:xfrm>
            <a:off x="6067942" y="5289345"/>
            <a:ext cx="4904858" cy="68531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E974A807-0F7A-476A-BCD9-DCBB4BE12C50}"/>
              </a:ext>
            </a:extLst>
          </p:cNvPr>
          <p:cNvPicPr>
            <a:picLocks noChangeAspect="1"/>
          </p:cNvPicPr>
          <p:nvPr/>
        </p:nvPicPr>
        <p:blipFill>
          <a:blip r:embed="rId4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 flipV="1">
            <a:off x="9385107" y="2951477"/>
            <a:ext cx="45719" cy="45719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DE6E6CCA-16AC-4561-A080-921695F40CE2}"/>
              </a:ext>
            </a:extLst>
          </p:cNvPr>
          <p:cNvPicPr>
            <a:picLocks noChangeAspect="1"/>
          </p:cNvPicPr>
          <p:nvPr/>
        </p:nvPicPr>
        <p:blipFill>
          <a:blip r:embed="rId4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 flipV="1">
            <a:off x="9392250" y="3063113"/>
            <a:ext cx="45719" cy="45719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6FA340B3-0F38-4885-A0A2-F0E5B5A428D8}"/>
              </a:ext>
            </a:extLst>
          </p:cNvPr>
          <p:cNvPicPr>
            <a:picLocks noChangeAspect="1"/>
          </p:cNvPicPr>
          <p:nvPr/>
        </p:nvPicPr>
        <p:blipFill>
          <a:blip r:embed="rId4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 flipV="1">
            <a:off x="9403204" y="3162066"/>
            <a:ext cx="45719" cy="4571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AFAC359-93CD-4095-A7AA-DAC3DFACDAF0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215" y="3920939"/>
            <a:ext cx="1559963" cy="1366419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389EC5F5-CEE7-4FB9-B7DA-015AF073BFD6}"/>
              </a:ext>
            </a:extLst>
          </p:cNvPr>
          <p:cNvPicPr>
            <a:picLocks noChangeAspect="1"/>
          </p:cNvPicPr>
          <p:nvPr/>
        </p:nvPicPr>
        <p:blipFill>
          <a:blip r:embed="rId5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2"/>
              </a:ext>
            </a:extLst>
          </a:blip>
          <a:stretch>
            <a:fillRect/>
          </a:stretch>
        </p:blipFill>
        <p:spPr>
          <a:xfrm>
            <a:off x="8982248" y="3252109"/>
            <a:ext cx="644912" cy="334253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AE4D3E85-6796-4B71-9A25-E302A9865BF5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063" y="4287574"/>
            <a:ext cx="559993" cy="999332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175E8854-67E3-4C82-B8C8-243CF8A710B8}"/>
              </a:ext>
            </a:extLst>
          </p:cNvPr>
          <p:cNvPicPr>
            <a:picLocks noChangeAspect="1"/>
          </p:cNvPicPr>
          <p:nvPr/>
        </p:nvPicPr>
        <p:blipFill>
          <a:blip r:embed="rId4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7"/>
              </a:ext>
            </a:extLst>
          </a:blip>
          <a:stretch>
            <a:fillRect/>
          </a:stretch>
        </p:blipFill>
        <p:spPr>
          <a:xfrm>
            <a:off x="979709" y="5286906"/>
            <a:ext cx="4904858" cy="68531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94B7039C-2DA7-474F-9631-386BDA366CC0}"/>
              </a:ext>
            </a:extLst>
          </p:cNvPr>
          <p:cNvPicPr>
            <a:picLocks noChangeAspect="1"/>
          </p:cNvPicPr>
          <p:nvPr/>
        </p:nvPicPr>
        <p:blipFill>
          <a:blip r:embed="rId5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5"/>
              </a:ext>
            </a:extLst>
          </a:blip>
          <a:stretch>
            <a:fillRect/>
          </a:stretch>
        </p:blipFill>
        <p:spPr>
          <a:xfrm>
            <a:off x="4152783" y="2282022"/>
            <a:ext cx="631185" cy="631185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D08B80A2-E80B-44F3-8EA7-1A66DE7A26EF}"/>
              </a:ext>
            </a:extLst>
          </p:cNvPr>
          <p:cNvPicPr>
            <a:picLocks noChangeAspect="1"/>
          </p:cNvPicPr>
          <p:nvPr/>
        </p:nvPicPr>
        <p:blipFill>
          <a:blip r:embed="rId5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7"/>
              </a:ext>
            </a:extLst>
          </a:blip>
          <a:stretch>
            <a:fillRect/>
          </a:stretch>
        </p:blipFill>
        <p:spPr>
          <a:xfrm>
            <a:off x="3194209" y="1621605"/>
            <a:ext cx="426374" cy="689051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14DCD714-E561-4BD9-8B55-7442377F988F}"/>
              </a:ext>
            </a:extLst>
          </p:cNvPr>
          <p:cNvPicPr>
            <a:picLocks noChangeAspect="1"/>
          </p:cNvPicPr>
          <p:nvPr/>
        </p:nvPicPr>
        <p:blipFill>
          <a:blip r:embed="rId5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9"/>
              </a:ext>
            </a:extLst>
          </a:blip>
          <a:stretch>
            <a:fillRect/>
          </a:stretch>
        </p:blipFill>
        <p:spPr>
          <a:xfrm>
            <a:off x="3718990" y="2351164"/>
            <a:ext cx="410866" cy="1059804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194E9F0E-F0A6-4DA1-B05A-9E20E1B37713}"/>
              </a:ext>
            </a:extLst>
          </p:cNvPr>
          <p:cNvPicPr>
            <a:picLocks noChangeAspect="1"/>
          </p:cNvPicPr>
          <p:nvPr/>
        </p:nvPicPr>
        <p:blipFill>
          <a:blip r:embed="rId6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1"/>
              </a:ext>
            </a:extLst>
          </a:blip>
          <a:stretch>
            <a:fillRect/>
          </a:stretch>
        </p:blipFill>
        <p:spPr>
          <a:xfrm>
            <a:off x="2933477" y="2208559"/>
            <a:ext cx="911212" cy="1178424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86BE6B4B-50EF-4BDB-8F83-E26919F57272}"/>
              </a:ext>
            </a:extLst>
          </p:cNvPr>
          <p:cNvPicPr>
            <a:picLocks noChangeAspect="1"/>
          </p:cNvPicPr>
          <p:nvPr/>
        </p:nvPicPr>
        <p:blipFill>
          <a:blip r:embed="rId6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2968665" y="2242271"/>
            <a:ext cx="844208" cy="2994124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AD0E0B90-ABD1-4031-BD0A-F4B37713BDBC}"/>
              </a:ext>
            </a:extLst>
          </p:cNvPr>
          <p:cNvPicPr>
            <a:picLocks noChangeAspect="1"/>
          </p:cNvPicPr>
          <p:nvPr/>
        </p:nvPicPr>
        <p:blipFill>
          <a:blip r:embed="rId6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5"/>
              </a:ext>
            </a:extLst>
          </a:blip>
          <a:stretch>
            <a:fillRect/>
          </a:stretch>
        </p:blipFill>
        <p:spPr>
          <a:xfrm>
            <a:off x="3437306" y="2847805"/>
            <a:ext cx="553788" cy="524121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81669DD2-2A7C-4720-B3E9-90164FBDD785}"/>
              </a:ext>
            </a:extLst>
          </p:cNvPr>
          <p:cNvPicPr>
            <a:picLocks noChangeAspect="1"/>
          </p:cNvPicPr>
          <p:nvPr/>
        </p:nvPicPr>
        <p:blipFill>
          <a:blip r:embed="rId6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7"/>
              </a:ext>
            </a:extLst>
          </a:blip>
          <a:stretch>
            <a:fillRect/>
          </a:stretch>
        </p:blipFill>
        <p:spPr>
          <a:xfrm>
            <a:off x="2795563" y="3292775"/>
            <a:ext cx="757226" cy="606923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15AA85EF-D23F-4CEE-B8BA-FEDBD7162435}"/>
              </a:ext>
            </a:extLst>
          </p:cNvPr>
          <p:cNvPicPr>
            <a:picLocks noChangeAspect="1"/>
          </p:cNvPicPr>
          <p:nvPr/>
        </p:nvPicPr>
        <p:blipFill>
          <a:blip r:embed="rId6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9"/>
              </a:ext>
            </a:extLst>
          </a:blip>
          <a:stretch>
            <a:fillRect/>
          </a:stretch>
        </p:blipFill>
        <p:spPr>
          <a:xfrm>
            <a:off x="2975773" y="3595178"/>
            <a:ext cx="341716" cy="315575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CEC3B7C1-C1CB-421F-875B-7F70B714FF11}"/>
              </a:ext>
            </a:extLst>
          </p:cNvPr>
          <p:cNvPicPr>
            <a:picLocks noChangeAspect="1"/>
          </p:cNvPicPr>
          <p:nvPr/>
        </p:nvPicPr>
        <p:blipFill>
          <a:blip r:embed="rId7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1"/>
              </a:ext>
            </a:extLst>
          </a:blip>
          <a:stretch>
            <a:fillRect/>
          </a:stretch>
        </p:blipFill>
        <p:spPr>
          <a:xfrm>
            <a:off x="2729770" y="2362204"/>
            <a:ext cx="445041" cy="1361521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7F3B5342-60E1-41D6-BDA9-E603B40532BA}"/>
              </a:ext>
            </a:extLst>
          </p:cNvPr>
          <p:cNvPicPr>
            <a:picLocks noChangeAspect="1"/>
          </p:cNvPicPr>
          <p:nvPr/>
        </p:nvPicPr>
        <p:blipFill>
          <a:blip r:embed="rId7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3"/>
              </a:ext>
            </a:extLst>
          </a:blip>
          <a:stretch>
            <a:fillRect/>
          </a:stretch>
        </p:blipFill>
        <p:spPr>
          <a:xfrm>
            <a:off x="1960644" y="2648624"/>
            <a:ext cx="1126411" cy="2688853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2DC2F3B0-175B-496B-A45E-919CDA985F15}"/>
              </a:ext>
            </a:extLst>
          </p:cNvPr>
          <p:cNvPicPr>
            <a:picLocks noChangeAspect="1"/>
          </p:cNvPicPr>
          <p:nvPr/>
        </p:nvPicPr>
        <p:blipFill>
          <a:blip r:embed="rId7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5"/>
              </a:ext>
            </a:extLst>
          </a:blip>
          <a:stretch>
            <a:fillRect/>
          </a:stretch>
        </p:blipFill>
        <p:spPr>
          <a:xfrm>
            <a:off x="4019276" y="1700805"/>
            <a:ext cx="172898" cy="229318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0799BA60-440F-4101-95C9-DD4FFA479925}"/>
              </a:ext>
            </a:extLst>
          </p:cNvPr>
          <p:cNvPicPr>
            <a:picLocks noChangeAspect="1"/>
          </p:cNvPicPr>
          <p:nvPr/>
        </p:nvPicPr>
        <p:blipFill>
          <a:blip r:embed="rId7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7"/>
              </a:ext>
            </a:extLst>
          </a:blip>
          <a:stretch>
            <a:fillRect/>
          </a:stretch>
        </p:blipFill>
        <p:spPr>
          <a:xfrm>
            <a:off x="3169832" y="2191408"/>
            <a:ext cx="504373" cy="249021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842746D0-C9B1-407A-B124-F5148B4873F0}"/>
              </a:ext>
            </a:extLst>
          </p:cNvPr>
          <p:cNvPicPr>
            <a:picLocks noChangeAspect="1"/>
          </p:cNvPicPr>
          <p:nvPr/>
        </p:nvPicPr>
        <p:blipFill>
          <a:blip r:embed="rId7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9"/>
              </a:ext>
            </a:extLst>
          </a:blip>
          <a:stretch>
            <a:fillRect/>
          </a:stretch>
        </p:blipFill>
        <p:spPr>
          <a:xfrm>
            <a:off x="3509875" y="3116838"/>
            <a:ext cx="456538" cy="312162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854695B0-FE37-4A9B-8FF6-DFA5C6BE0E75}"/>
              </a:ext>
            </a:extLst>
          </p:cNvPr>
          <p:cNvPicPr>
            <a:picLocks noChangeAspect="1"/>
          </p:cNvPicPr>
          <p:nvPr/>
        </p:nvPicPr>
        <p:blipFill>
          <a:blip r:embed="rId8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1"/>
              </a:ext>
            </a:extLst>
          </a:blip>
          <a:stretch>
            <a:fillRect/>
          </a:stretch>
        </p:blipFill>
        <p:spPr>
          <a:xfrm>
            <a:off x="3891781" y="3055138"/>
            <a:ext cx="226994" cy="34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3702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69ADC-4F0C-476D-8B75-508A4BA98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Иллюстрации</a:t>
            </a:r>
            <a:br>
              <a:rPr lang="ru-RU"/>
            </a:br>
            <a:endParaRPr lang="ru-RU"/>
          </a:p>
        </p:txBody>
      </p:sp>
      <p:pic>
        <p:nvPicPr>
          <p:cNvPr id="3" name="Рисунок 6">
            <a:extLst>
              <a:ext uri="{FF2B5EF4-FFF2-40B4-BE49-F238E27FC236}">
                <a16:creationId xmlns:a16="http://schemas.microsoft.com/office/drawing/2014/main" id="{6B69E56C-8BF4-4F6D-9865-7B3B6F113A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387879" y="2609850"/>
            <a:ext cx="2440875" cy="2414300"/>
          </a:xfrm>
          <a:prstGeom prst="rect">
            <a:avLst/>
          </a:prstGeom>
        </p:spPr>
      </p:pic>
      <p:pic>
        <p:nvPicPr>
          <p:cNvPr id="4" name="Рисунок 33">
            <a:extLst>
              <a:ext uri="{FF2B5EF4-FFF2-40B4-BE49-F238E27FC236}">
                <a16:creationId xmlns:a16="http://schemas.microsoft.com/office/drawing/2014/main" id="{70CFEFCA-DF92-4C3D-BEFD-A3392A17815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907454" y="4588373"/>
            <a:ext cx="1678536" cy="409119"/>
          </a:xfrm>
          <a:prstGeom prst="rect">
            <a:avLst/>
          </a:prstGeom>
        </p:spPr>
      </p:pic>
      <p:pic>
        <p:nvPicPr>
          <p:cNvPr id="5" name="Рисунок 40">
            <a:extLst>
              <a:ext uri="{FF2B5EF4-FFF2-40B4-BE49-F238E27FC236}">
                <a16:creationId xmlns:a16="http://schemas.microsoft.com/office/drawing/2014/main" id="{49FA7E92-DD14-417E-86F7-386EBFC28D0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414229" y="2649349"/>
            <a:ext cx="1036027" cy="1350917"/>
          </a:xfrm>
          <a:prstGeom prst="rect">
            <a:avLst/>
          </a:prstGeom>
        </p:spPr>
      </p:pic>
      <p:pic>
        <p:nvPicPr>
          <p:cNvPr id="6" name="Рисунок 46">
            <a:extLst>
              <a:ext uri="{FF2B5EF4-FFF2-40B4-BE49-F238E27FC236}">
                <a16:creationId xmlns:a16="http://schemas.microsoft.com/office/drawing/2014/main" id="{CF98D8F9-012E-494F-BC91-A3D1D38EAB6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177081" y="3597776"/>
            <a:ext cx="1487610" cy="1115225"/>
          </a:xfrm>
          <a:prstGeom prst="rect">
            <a:avLst/>
          </a:prstGeom>
        </p:spPr>
      </p:pic>
      <p:pic>
        <p:nvPicPr>
          <p:cNvPr id="7" name="Рисунок 27">
            <a:extLst>
              <a:ext uri="{FF2B5EF4-FFF2-40B4-BE49-F238E27FC236}">
                <a16:creationId xmlns:a16="http://schemas.microsoft.com/office/drawing/2014/main" id="{22900A16-EAAC-4840-B170-1C5B636A59E4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243072" y="4241078"/>
            <a:ext cx="1360482" cy="113537"/>
          </a:xfrm>
          <a:prstGeom prst="rect">
            <a:avLst/>
          </a:prstGeom>
        </p:spPr>
      </p:pic>
      <p:pic>
        <p:nvPicPr>
          <p:cNvPr id="8" name="Рисунок 35">
            <a:extLst>
              <a:ext uri="{FF2B5EF4-FFF2-40B4-BE49-F238E27FC236}">
                <a16:creationId xmlns:a16="http://schemas.microsoft.com/office/drawing/2014/main" id="{C1A8AF09-5F1E-42D6-BF2A-76BB6A88D2C2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592412" y="2831830"/>
            <a:ext cx="630084" cy="765946"/>
          </a:xfrm>
          <a:prstGeom prst="rect">
            <a:avLst/>
          </a:prstGeom>
        </p:spPr>
      </p:pic>
      <p:pic>
        <p:nvPicPr>
          <p:cNvPr id="9" name="Рисунок 42">
            <a:extLst>
              <a:ext uri="{FF2B5EF4-FFF2-40B4-BE49-F238E27FC236}">
                <a16:creationId xmlns:a16="http://schemas.microsoft.com/office/drawing/2014/main" id="{903C107A-ACFC-4257-B57D-02021029433F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621771" y="2709749"/>
            <a:ext cx="571366" cy="408672"/>
          </a:xfrm>
          <a:prstGeom prst="rect">
            <a:avLst/>
          </a:prstGeom>
        </p:spPr>
      </p:pic>
      <p:pic>
        <p:nvPicPr>
          <p:cNvPr id="10" name="Рисунок 50">
            <a:extLst>
              <a:ext uri="{FF2B5EF4-FFF2-40B4-BE49-F238E27FC236}">
                <a16:creationId xmlns:a16="http://schemas.microsoft.com/office/drawing/2014/main" id="{C8828C35-254E-4550-ACF9-C0A8708C2CD0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1438703" y="4662921"/>
            <a:ext cx="1024618" cy="358406"/>
          </a:xfrm>
          <a:prstGeom prst="rect">
            <a:avLst/>
          </a:prstGeom>
        </p:spPr>
      </p:pic>
      <p:pic>
        <p:nvPicPr>
          <p:cNvPr id="11" name="Рисунок 13">
            <a:extLst>
              <a:ext uri="{FF2B5EF4-FFF2-40B4-BE49-F238E27FC236}">
                <a16:creationId xmlns:a16="http://schemas.microsoft.com/office/drawing/2014/main" id="{F1FD3F89-E219-4E96-891A-D8DDD77E786B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2661516" y="2290254"/>
            <a:ext cx="3229403" cy="2698704"/>
          </a:xfrm>
          <a:prstGeom prst="rect">
            <a:avLst/>
          </a:prstGeom>
        </p:spPr>
      </p:pic>
      <p:pic>
        <p:nvPicPr>
          <p:cNvPr id="12" name="Рисунок 7">
            <a:extLst>
              <a:ext uri="{FF2B5EF4-FFF2-40B4-BE49-F238E27FC236}">
                <a16:creationId xmlns:a16="http://schemas.microsoft.com/office/drawing/2014/main" id="{1655BD28-5507-4379-B5FA-BB7F6E79E56C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2315756" y="2405063"/>
            <a:ext cx="156176" cy="161996"/>
          </a:xfrm>
          <a:prstGeom prst="rect">
            <a:avLst/>
          </a:prstGeom>
        </p:spPr>
      </p:pic>
      <p:pic>
        <p:nvPicPr>
          <p:cNvPr id="13" name="Рисунок 8">
            <a:extLst>
              <a:ext uri="{FF2B5EF4-FFF2-40B4-BE49-F238E27FC236}">
                <a16:creationId xmlns:a16="http://schemas.microsoft.com/office/drawing/2014/main" id="{2CE86FB4-A67D-46A0-BA8E-ADA0294819C7}"/>
              </a:ext>
            </a:extLst>
          </p:cNvPr>
          <p:cNvPicPr>
            <a:picLocks noChangeAspect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1895199" y="2036455"/>
            <a:ext cx="224111" cy="297243"/>
          </a:xfrm>
          <a:prstGeom prst="rect">
            <a:avLst/>
          </a:prstGeom>
        </p:spPr>
      </p:pic>
      <p:pic>
        <p:nvPicPr>
          <p:cNvPr id="14" name="Рисунок 9">
            <a:extLst>
              <a:ext uri="{FF2B5EF4-FFF2-40B4-BE49-F238E27FC236}">
                <a16:creationId xmlns:a16="http://schemas.microsoft.com/office/drawing/2014/main" id="{06FC56A0-2138-45CE-B7D3-5C10BFB54915}"/>
              </a:ext>
            </a:extLst>
          </p:cNvPr>
          <p:cNvPicPr>
            <a:picLocks noChangeAspect="1"/>
          </p:cNvPicPr>
          <p:nvPr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3186113" y="2643189"/>
            <a:ext cx="403251" cy="403251"/>
          </a:xfrm>
          <a:prstGeom prst="rect">
            <a:avLst/>
          </a:prstGeom>
        </p:spPr>
      </p:pic>
      <p:pic>
        <p:nvPicPr>
          <p:cNvPr id="15" name="Рисунок 23">
            <a:extLst>
              <a:ext uri="{FF2B5EF4-FFF2-40B4-BE49-F238E27FC236}">
                <a16:creationId xmlns:a16="http://schemas.microsoft.com/office/drawing/2014/main" id="{8759C2F8-EE03-4EA0-8C23-CA4B700D8A6B}"/>
              </a:ext>
            </a:extLst>
          </p:cNvPr>
          <p:cNvPicPr>
            <a:picLocks noChangeAspect="1"/>
          </p:cNvPicPr>
          <p:nvPr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1414049" y="4074958"/>
            <a:ext cx="1019175" cy="402515"/>
          </a:xfrm>
          <a:prstGeom prst="rect">
            <a:avLst/>
          </a:prstGeom>
        </p:spPr>
      </p:pic>
      <p:pic>
        <p:nvPicPr>
          <p:cNvPr id="16" name="Рисунок 29">
            <a:extLst>
              <a:ext uri="{FF2B5EF4-FFF2-40B4-BE49-F238E27FC236}">
                <a16:creationId xmlns:a16="http://schemas.microsoft.com/office/drawing/2014/main" id="{9F7F0D0A-6CB3-4754-BACC-8FA7F9A3A0CE}"/>
              </a:ext>
            </a:extLst>
          </p:cNvPr>
          <p:cNvPicPr>
            <a:picLocks noChangeAspect="1"/>
          </p:cNvPicPr>
          <p:nvPr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1641657" y="4541612"/>
            <a:ext cx="696790" cy="153569"/>
          </a:xfrm>
          <a:prstGeom prst="rect">
            <a:avLst/>
          </a:prstGeom>
        </p:spPr>
      </p:pic>
      <p:pic>
        <p:nvPicPr>
          <p:cNvPr id="17" name="Рисунок 31">
            <a:extLst>
              <a:ext uri="{FF2B5EF4-FFF2-40B4-BE49-F238E27FC236}">
                <a16:creationId xmlns:a16="http://schemas.microsoft.com/office/drawing/2014/main" id="{F23DB0DC-AEF5-4989-B6B1-E398ACF26953}"/>
              </a:ext>
            </a:extLst>
          </p:cNvPr>
          <p:cNvPicPr>
            <a:picLocks noChangeAspect="1"/>
          </p:cNvPicPr>
          <p:nvPr/>
        </p:nvPicPr>
        <p:blipFill>
          <a:blip r:embed="rId3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1"/>
              </a:ext>
            </a:extLst>
          </a:blip>
          <a:stretch>
            <a:fillRect/>
          </a:stretch>
        </p:blipFill>
        <p:spPr>
          <a:xfrm>
            <a:off x="1491240" y="4661981"/>
            <a:ext cx="847208" cy="343148"/>
          </a:xfrm>
          <a:prstGeom prst="rect">
            <a:avLst/>
          </a:prstGeom>
        </p:spPr>
      </p:pic>
      <p:pic>
        <p:nvPicPr>
          <p:cNvPr id="18" name="Рисунок 37">
            <a:extLst>
              <a:ext uri="{FF2B5EF4-FFF2-40B4-BE49-F238E27FC236}">
                <a16:creationId xmlns:a16="http://schemas.microsoft.com/office/drawing/2014/main" id="{AB027FE6-37C5-456E-93FE-2B95A3336A8B}"/>
              </a:ext>
            </a:extLst>
          </p:cNvPr>
          <p:cNvPicPr>
            <a:picLocks noChangeAspect="1"/>
          </p:cNvPicPr>
          <p:nvPr/>
        </p:nvPicPr>
        <p:blipFill>
          <a:blip r:embed="rId3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3"/>
              </a:ext>
            </a:extLst>
          </a:blip>
          <a:stretch>
            <a:fillRect/>
          </a:stretch>
        </p:blipFill>
        <p:spPr>
          <a:xfrm>
            <a:off x="2955456" y="2686657"/>
            <a:ext cx="2539360" cy="1432509"/>
          </a:xfrm>
          <a:prstGeom prst="rect">
            <a:avLst/>
          </a:prstGeom>
        </p:spPr>
      </p:pic>
      <p:pic>
        <p:nvPicPr>
          <p:cNvPr id="19" name="Рисунок 44">
            <a:extLst>
              <a:ext uri="{FF2B5EF4-FFF2-40B4-BE49-F238E27FC236}">
                <a16:creationId xmlns:a16="http://schemas.microsoft.com/office/drawing/2014/main" id="{2663D615-C996-4F5D-B793-05707A1F16F7}"/>
              </a:ext>
            </a:extLst>
          </p:cNvPr>
          <p:cNvPicPr>
            <a:picLocks noChangeAspect="1"/>
          </p:cNvPicPr>
          <p:nvPr/>
        </p:nvPicPr>
        <p:blipFill>
          <a:blip r:embed="rId3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5"/>
              </a:ext>
            </a:extLst>
          </a:blip>
          <a:stretch>
            <a:fillRect/>
          </a:stretch>
        </p:blipFill>
        <p:spPr>
          <a:xfrm>
            <a:off x="1740427" y="3360697"/>
            <a:ext cx="378883" cy="3788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A3AEDFE-A4B3-44BA-B59F-219A0D7CA79A}"/>
              </a:ext>
            </a:extLst>
          </p:cNvPr>
          <p:cNvPicPr>
            <a:picLocks noChangeAspect="1"/>
          </p:cNvPicPr>
          <p:nvPr/>
        </p:nvPicPr>
        <p:blipFill>
          <a:blip r:embed="rId3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7"/>
              </a:ext>
            </a:extLst>
          </a:blip>
          <a:stretch>
            <a:fillRect/>
          </a:stretch>
        </p:blipFill>
        <p:spPr>
          <a:xfrm>
            <a:off x="1103713" y="3402912"/>
            <a:ext cx="1824100" cy="1690004"/>
          </a:xfrm>
          <a:prstGeom prst="rect">
            <a:avLst/>
          </a:prstGeom>
        </p:spPr>
      </p:pic>
      <p:pic>
        <p:nvPicPr>
          <p:cNvPr id="21" name="Рисунок 21">
            <a:extLst>
              <a:ext uri="{FF2B5EF4-FFF2-40B4-BE49-F238E27FC236}">
                <a16:creationId xmlns:a16="http://schemas.microsoft.com/office/drawing/2014/main" id="{B90083AE-9208-43CA-8CE1-2E741A99B4C2}"/>
              </a:ext>
            </a:extLst>
          </p:cNvPr>
          <p:cNvPicPr>
            <a:picLocks noChangeAspect="1"/>
          </p:cNvPicPr>
          <p:nvPr/>
        </p:nvPicPr>
        <p:blipFill>
          <a:blip r:embed="rId3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9"/>
              </a:ext>
            </a:extLst>
          </a:blip>
          <a:stretch>
            <a:fillRect/>
          </a:stretch>
        </p:blipFill>
        <p:spPr>
          <a:xfrm>
            <a:off x="1447476" y="4033605"/>
            <a:ext cx="1001026" cy="242611"/>
          </a:xfrm>
          <a:prstGeom prst="rect">
            <a:avLst/>
          </a:prstGeom>
        </p:spPr>
      </p:pic>
      <p:pic>
        <p:nvPicPr>
          <p:cNvPr id="22" name="Рисунок 10">
            <a:extLst>
              <a:ext uri="{FF2B5EF4-FFF2-40B4-BE49-F238E27FC236}">
                <a16:creationId xmlns:a16="http://schemas.microsoft.com/office/drawing/2014/main" id="{4C508D91-C713-4D72-8DB3-3FC8F3B6E2D4}"/>
              </a:ext>
            </a:extLst>
          </p:cNvPr>
          <p:cNvPicPr>
            <a:picLocks noChangeAspect="1"/>
          </p:cNvPicPr>
          <p:nvPr/>
        </p:nvPicPr>
        <p:blipFill>
          <a:blip r:embed="rId4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1"/>
              </a:ext>
            </a:extLst>
          </a:blip>
          <a:stretch>
            <a:fillRect/>
          </a:stretch>
        </p:blipFill>
        <p:spPr>
          <a:xfrm>
            <a:off x="1018589" y="4988958"/>
            <a:ext cx="4904858" cy="68531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7703ACBA-D579-4F11-BA51-6FB3D9B522CA}"/>
              </a:ext>
            </a:extLst>
          </p:cNvPr>
          <p:cNvGrpSpPr/>
          <p:nvPr/>
        </p:nvGrpSpPr>
        <p:grpSpPr>
          <a:xfrm>
            <a:off x="6188233" y="2102716"/>
            <a:ext cx="5379477" cy="2944712"/>
            <a:chOff x="6177225" y="2296260"/>
            <a:chExt cx="4904858" cy="2684907"/>
          </a:xfrm>
        </p:grpSpPr>
        <p:pic>
          <p:nvPicPr>
            <p:cNvPr id="23" name="Рисунок 20">
              <a:extLst>
                <a:ext uri="{FF2B5EF4-FFF2-40B4-BE49-F238E27FC236}">
                  <a16:creationId xmlns:a16="http://schemas.microsoft.com/office/drawing/2014/main" id="{4EF61FCF-22D6-4AD3-B27D-FCF90A517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353642" y="2296260"/>
              <a:ext cx="2594799" cy="2566548"/>
            </a:xfrm>
            <a:prstGeom prst="rect">
              <a:avLst/>
            </a:prstGeom>
          </p:spPr>
        </p:pic>
        <p:pic>
          <p:nvPicPr>
            <p:cNvPr id="24" name="Рисунок 73">
              <a:extLst>
                <a:ext uri="{FF2B5EF4-FFF2-40B4-BE49-F238E27FC236}">
                  <a16:creationId xmlns:a16="http://schemas.microsoft.com/office/drawing/2014/main" id="{80C6C1C5-CEDB-4A2F-BC0C-B9449AEA0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4"/>
                </a:ext>
              </a:extLst>
            </a:blip>
            <a:stretch>
              <a:fillRect/>
            </a:stretch>
          </p:blipFill>
          <p:spPr>
            <a:xfrm>
              <a:off x="9212665" y="3623035"/>
              <a:ext cx="1484875" cy="1320472"/>
            </a:xfrm>
            <a:prstGeom prst="rect">
              <a:avLst/>
            </a:prstGeom>
          </p:spPr>
        </p:pic>
        <p:pic>
          <p:nvPicPr>
            <p:cNvPr id="25" name="Рисунок 36">
              <a:extLst>
                <a:ext uri="{FF2B5EF4-FFF2-40B4-BE49-F238E27FC236}">
                  <a16:creationId xmlns:a16="http://schemas.microsoft.com/office/drawing/2014/main" id="{E5743443-A341-4D6C-9A7B-1AA4415C9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6"/>
                </a:ext>
              </a:extLst>
            </a:blip>
            <a:stretch>
              <a:fillRect/>
            </a:stretch>
          </p:blipFill>
          <p:spPr>
            <a:xfrm>
              <a:off x="6848532" y="2565035"/>
              <a:ext cx="306282" cy="548829"/>
            </a:xfrm>
            <a:prstGeom prst="rect">
              <a:avLst/>
            </a:prstGeom>
          </p:spPr>
        </p:pic>
        <p:pic>
          <p:nvPicPr>
            <p:cNvPr id="26" name="Рисунок 38">
              <a:extLst>
                <a:ext uri="{FF2B5EF4-FFF2-40B4-BE49-F238E27FC236}">
                  <a16:creationId xmlns:a16="http://schemas.microsoft.com/office/drawing/2014/main" id="{C2ADF073-6148-48F9-9F09-4A89F336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8"/>
                </a:ext>
              </a:extLst>
            </a:blip>
            <a:stretch>
              <a:fillRect/>
            </a:stretch>
          </p:blipFill>
          <p:spPr>
            <a:xfrm>
              <a:off x="6844576" y="2932623"/>
              <a:ext cx="283741" cy="440459"/>
            </a:xfrm>
            <a:prstGeom prst="rect">
              <a:avLst/>
            </a:prstGeom>
          </p:spPr>
        </p:pic>
        <p:pic>
          <p:nvPicPr>
            <p:cNvPr id="27" name="Рисунок 48">
              <a:extLst>
                <a:ext uri="{FF2B5EF4-FFF2-40B4-BE49-F238E27FC236}">
                  <a16:creationId xmlns:a16="http://schemas.microsoft.com/office/drawing/2014/main" id="{5C57DD6C-D9EF-40B5-980B-5E53E51AD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0"/>
                </a:ext>
              </a:extLst>
            </a:blip>
            <a:stretch>
              <a:fillRect/>
            </a:stretch>
          </p:blipFill>
          <p:spPr>
            <a:xfrm>
              <a:off x="6788693" y="4456001"/>
              <a:ext cx="528332" cy="463676"/>
            </a:xfrm>
            <a:prstGeom prst="rect">
              <a:avLst/>
            </a:prstGeom>
          </p:spPr>
        </p:pic>
        <p:pic>
          <p:nvPicPr>
            <p:cNvPr id="28" name="Рисунок 50">
              <a:extLst>
                <a:ext uri="{FF2B5EF4-FFF2-40B4-BE49-F238E27FC236}">
                  <a16:creationId xmlns:a16="http://schemas.microsoft.com/office/drawing/2014/main" id="{A6885A14-8D3C-46F5-8878-56C51917B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2"/>
                </a:ext>
              </a:extLst>
            </a:blip>
            <a:stretch>
              <a:fillRect/>
            </a:stretch>
          </p:blipFill>
          <p:spPr>
            <a:xfrm>
              <a:off x="6785673" y="3701580"/>
              <a:ext cx="419137" cy="1086265"/>
            </a:xfrm>
            <a:prstGeom prst="rect">
              <a:avLst/>
            </a:prstGeom>
          </p:spPr>
        </p:pic>
        <p:pic>
          <p:nvPicPr>
            <p:cNvPr id="29" name="Рисунок 52">
              <a:extLst>
                <a:ext uri="{FF2B5EF4-FFF2-40B4-BE49-F238E27FC236}">
                  <a16:creationId xmlns:a16="http://schemas.microsoft.com/office/drawing/2014/main" id="{1851E83F-59E9-4047-873B-357E7BB70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4"/>
                </a:ext>
              </a:extLst>
            </a:blip>
            <a:stretch>
              <a:fillRect/>
            </a:stretch>
          </p:blipFill>
          <p:spPr>
            <a:xfrm>
              <a:off x="6812254" y="3679718"/>
              <a:ext cx="356317" cy="1118341"/>
            </a:xfrm>
            <a:prstGeom prst="rect">
              <a:avLst/>
            </a:prstGeom>
          </p:spPr>
        </p:pic>
        <p:pic>
          <p:nvPicPr>
            <p:cNvPr id="30" name="Рисунок 71">
              <a:extLst>
                <a:ext uri="{FF2B5EF4-FFF2-40B4-BE49-F238E27FC236}">
                  <a16:creationId xmlns:a16="http://schemas.microsoft.com/office/drawing/2014/main" id="{8E51050F-BD80-4CEB-99A1-4CFEF31FE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6"/>
                </a:ext>
              </a:extLst>
            </a:blip>
            <a:stretch>
              <a:fillRect/>
            </a:stretch>
          </p:blipFill>
          <p:spPr>
            <a:xfrm>
              <a:off x="6774467" y="3010867"/>
              <a:ext cx="455573" cy="817250"/>
            </a:xfrm>
            <a:prstGeom prst="rect">
              <a:avLst/>
            </a:prstGeom>
          </p:spPr>
        </p:pic>
        <p:pic>
          <p:nvPicPr>
            <p:cNvPr id="31" name="Рисунок 19">
              <a:extLst>
                <a:ext uri="{FF2B5EF4-FFF2-40B4-BE49-F238E27FC236}">
                  <a16:creationId xmlns:a16="http://schemas.microsoft.com/office/drawing/2014/main" id="{F1838CDD-7A74-4071-81CB-8791692BE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8"/>
                </a:ext>
              </a:extLst>
            </a:blip>
            <a:stretch>
              <a:fillRect/>
            </a:stretch>
          </p:blipFill>
          <p:spPr>
            <a:xfrm>
              <a:off x="10225998" y="2297417"/>
              <a:ext cx="535236" cy="535236"/>
            </a:xfrm>
            <a:prstGeom prst="rect">
              <a:avLst/>
            </a:prstGeom>
          </p:spPr>
        </p:pic>
        <p:pic>
          <p:nvPicPr>
            <p:cNvPr id="32" name="Рисунок 21">
              <a:extLst>
                <a:ext uri="{FF2B5EF4-FFF2-40B4-BE49-F238E27FC236}">
                  <a16:creationId xmlns:a16="http://schemas.microsoft.com/office/drawing/2014/main" id="{3A81F284-3532-400E-BC76-9ED91A80F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0"/>
                </a:ext>
              </a:extLst>
            </a:blip>
            <a:stretch>
              <a:fillRect/>
            </a:stretch>
          </p:blipFill>
          <p:spPr>
            <a:xfrm>
              <a:off x="6515162" y="2961630"/>
              <a:ext cx="188502" cy="188502"/>
            </a:xfrm>
            <a:prstGeom prst="rect">
              <a:avLst/>
            </a:prstGeom>
          </p:spPr>
        </p:pic>
        <p:pic>
          <p:nvPicPr>
            <p:cNvPr id="33" name="Рисунок 30">
              <a:extLst>
                <a:ext uri="{FF2B5EF4-FFF2-40B4-BE49-F238E27FC236}">
                  <a16:creationId xmlns:a16="http://schemas.microsoft.com/office/drawing/2014/main" id="{9EC79E43-083A-4527-A06B-B98BE8807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p:blipFill>
          <p:spPr>
            <a:xfrm>
              <a:off x="7213177" y="2503189"/>
              <a:ext cx="271457" cy="281573"/>
            </a:xfrm>
            <a:prstGeom prst="rect">
              <a:avLst/>
            </a:prstGeom>
          </p:spPr>
        </p:pic>
        <p:pic>
          <p:nvPicPr>
            <p:cNvPr id="34" name="Рисунок 31">
              <a:extLst>
                <a:ext uri="{FF2B5EF4-FFF2-40B4-BE49-F238E27FC236}">
                  <a16:creationId xmlns:a16="http://schemas.microsoft.com/office/drawing/2014/main" id="{F2A0F1C5-5C25-46F1-B121-758BD8280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0"/>
                </a:ext>
              </a:extLst>
            </a:blip>
            <a:stretch>
              <a:fillRect/>
            </a:stretch>
          </p:blipFill>
          <p:spPr>
            <a:xfrm>
              <a:off x="8439212" y="4618789"/>
              <a:ext cx="131272" cy="131272"/>
            </a:xfrm>
            <a:prstGeom prst="rect">
              <a:avLst/>
            </a:prstGeom>
          </p:spPr>
        </p:pic>
        <p:pic>
          <p:nvPicPr>
            <p:cNvPr id="35" name="Рисунок 32">
              <a:extLst>
                <a:ext uri="{FF2B5EF4-FFF2-40B4-BE49-F238E27FC236}">
                  <a16:creationId xmlns:a16="http://schemas.microsoft.com/office/drawing/2014/main" id="{7AF7CCFF-823D-45B0-835F-DE2C98380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1"/>
                </a:ext>
              </a:extLst>
            </a:blip>
            <a:stretch>
              <a:fillRect/>
            </a:stretch>
          </p:blipFill>
          <p:spPr>
            <a:xfrm>
              <a:off x="6177225" y="4912636"/>
              <a:ext cx="4904858" cy="68531"/>
            </a:xfrm>
            <a:prstGeom prst="rect">
              <a:avLst/>
            </a:prstGeom>
          </p:spPr>
        </p:pic>
        <p:pic>
          <p:nvPicPr>
            <p:cNvPr id="36" name="Рисунок 3">
              <a:extLst>
                <a:ext uri="{FF2B5EF4-FFF2-40B4-BE49-F238E27FC236}">
                  <a16:creationId xmlns:a16="http://schemas.microsoft.com/office/drawing/2014/main" id="{B8E2D7E9-D9D7-4960-9C30-28C0217DC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5"/>
                </a:ext>
              </a:extLst>
            </a:blip>
            <a:stretch>
              <a:fillRect/>
            </a:stretch>
          </p:blipFill>
          <p:spPr>
            <a:xfrm>
              <a:off x="7538330" y="2503189"/>
              <a:ext cx="1774950" cy="1154933"/>
            </a:xfrm>
            <a:prstGeom prst="rect">
              <a:avLst/>
            </a:prstGeom>
          </p:spPr>
        </p:pic>
        <p:pic>
          <p:nvPicPr>
            <p:cNvPr id="37" name="Рисунок 13">
              <a:extLst>
                <a:ext uri="{FF2B5EF4-FFF2-40B4-BE49-F238E27FC236}">
                  <a16:creationId xmlns:a16="http://schemas.microsoft.com/office/drawing/2014/main" id="{E4CFBF73-4638-47A2-B34F-53CF3773B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7"/>
                </a:ext>
              </a:extLst>
            </a:blip>
            <a:stretch>
              <a:fillRect/>
            </a:stretch>
          </p:blipFill>
          <p:spPr>
            <a:xfrm>
              <a:off x="8499090" y="3752310"/>
              <a:ext cx="719149" cy="325783"/>
            </a:xfrm>
            <a:prstGeom prst="rect">
              <a:avLst/>
            </a:prstGeom>
          </p:spPr>
        </p:pic>
        <p:pic>
          <p:nvPicPr>
            <p:cNvPr id="38" name="Рисунок 15">
              <a:extLst>
                <a:ext uri="{FF2B5EF4-FFF2-40B4-BE49-F238E27FC236}">
                  <a16:creationId xmlns:a16="http://schemas.microsoft.com/office/drawing/2014/main" id="{390FCAD8-67AB-4255-BFF4-DDB7CF499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9"/>
                </a:ext>
              </a:extLst>
            </a:blip>
            <a:stretch>
              <a:fillRect/>
            </a:stretch>
          </p:blipFill>
          <p:spPr>
            <a:xfrm>
              <a:off x="7403467" y="3730488"/>
              <a:ext cx="1059144" cy="1057382"/>
            </a:xfrm>
            <a:prstGeom prst="rect">
              <a:avLst/>
            </a:prstGeom>
          </p:spPr>
        </p:pic>
        <p:pic>
          <p:nvPicPr>
            <p:cNvPr id="39" name="Рисунок 17">
              <a:extLst>
                <a:ext uri="{FF2B5EF4-FFF2-40B4-BE49-F238E27FC236}">
                  <a16:creationId xmlns:a16="http://schemas.microsoft.com/office/drawing/2014/main" id="{BD80B7F0-CC7B-4F97-A3F9-C456FE93B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1"/>
                </a:ext>
              </a:extLst>
            </a:blip>
            <a:stretch>
              <a:fillRect/>
            </a:stretch>
          </p:blipFill>
          <p:spPr>
            <a:xfrm>
              <a:off x="9496366" y="2744248"/>
              <a:ext cx="741014" cy="1008062"/>
            </a:xfrm>
            <a:prstGeom prst="rect">
              <a:avLst/>
            </a:prstGeom>
          </p:spPr>
        </p:pic>
        <p:pic>
          <p:nvPicPr>
            <p:cNvPr id="40" name="Рисунок 40">
              <a:extLst>
                <a:ext uri="{FF2B5EF4-FFF2-40B4-BE49-F238E27FC236}">
                  <a16:creationId xmlns:a16="http://schemas.microsoft.com/office/drawing/2014/main" id="{243027EA-7114-4A7A-9BF6-39002CDF9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3"/>
                </a:ext>
              </a:extLst>
            </a:blip>
            <a:stretch>
              <a:fillRect/>
            </a:stretch>
          </p:blipFill>
          <p:spPr>
            <a:xfrm>
              <a:off x="6843054" y="3010867"/>
              <a:ext cx="342844" cy="421824"/>
            </a:xfrm>
            <a:prstGeom prst="rect">
              <a:avLst/>
            </a:prstGeom>
          </p:spPr>
        </p:pic>
        <p:pic>
          <p:nvPicPr>
            <p:cNvPr id="41" name="Рисунок 44">
              <a:extLst>
                <a:ext uri="{FF2B5EF4-FFF2-40B4-BE49-F238E27FC236}">
                  <a16:creationId xmlns:a16="http://schemas.microsoft.com/office/drawing/2014/main" id="{5ECC0077-B2DE-4AB2-ACE3-D58C6313A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5"/>
                </a:ext>
              </a:extLst>
            </a:blip>
            <a:stretch>
              <a:fillRect/>
            </a:stretch>
          </p:blipFill>
          <p:spPr>
            <a:xfrm>
              <a:off x="7126524" y="3091398"/>
              <a:ext cx="289852" cy="555112"/>
            </a:xfrm>
            <a:prstGeom prst="rect">
              <a:avLst/>
            </a:prstGeom>
          </p:spPr>
        </p:pic>
        <p:pic>
          <p:nvPicPr>
            <p:cNvPr id="42" name="Рисунок 58">
              <a:extLst>
                <a:ext uri="{FF2B5EF4-FFF2-40B4-BE49-F238E27FC236}">
                  <a16:creationId xmlns:a16="http://schemas.microsoft.com/office/drawing/2014/main" id="{81E18FCF-2AB4-4DAA-B74D-4B150C6D2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7"/>
                </a:ext>
              </a:extLst>
            </a:blip>
            <a:stretch>
              <a:fillRect/>
            </a:stretch>
          </p:blipFill>
          <p:spPr>
            <a:xfrm>
              <a:off x="7103368" y="3029964"/>
              <a:ext cx="398458" cy="565777"/>
            </a:xfrm>
            <a:prstGeom prst="rect">
              <a:avLst/>
            </a:prstGeom>
          </p:spPr>
        </p:pic>
        <p:pic>
          <p:nvPicPr>
            <p:cNvPr id="43" name="Рисунок 46">
              <a:extLst>
                <a:ext uri="{FF2B5EF4-FFF2-40B4-BE49-F238E27FC236}">
                  <a16:creationId xmlns:a16="http://schemas.microsoft.com/office/drawing/2014/main" id="{FD6373AC-AA7A-4985-8CC8-78D49812A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9"/>
                </a:ext>
              </a:extLst>
            </a:blip>
            <a:stretch>
              <a:fillRect/>
            </a:stretch>
          </p:blipFill>
          <p:spPr>
            <a:xfrm>
              <a:off x="7271099" y="3342607"/>
              <a:ext cx="185569" cy="176473"/>
            </a:xfrm>
            <a:prstGeom prst="rect">
              <a:avLst/>
            </a:prstGeom>
          </p:spPr>
        </p:pic>
        <p:pic>
          <p:nvPicPr>
            <p:cNvPr id="44" name="Рисунок 54">
              <a:extLst>
                <a:ext uri="{FF2B5EF4-FFF2-40B4-BE49-F238E27FC236}">
                  <a16:creationId xmlns:a16="http://schemas.microsoft.com/office/drawing/2014/main" id="{E0F46B73-A766-465C-B355-972F208ED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1"/>
                </a:ext>
              </a:extLst>
            </a:blip>
            <a:stretch>
              <a:fillRect/>
            </a:stretch>
          </p:blipFill>
          <p:spPr>
            <a:xfrm>
              <a:off x="6881862" y="3435448"/>
              <a:ext cx="337798" cy="348522"/>
            </a:xfrm>
            <a:prstGeom prst="rect">
              <a:avLst/>
            </a:prstGeom>
          </p:spPr>
        </p:pic>
        <p:pic>
          <p:nvPicPr>
            <p:cNvPr id="45" name="Рисунок 56">
              <a:extLst>
                <a:ext uri="{FF2B5EF4-FFF2-40B4-BE49-F238E27FC236}">
                  <a16:creationId xmlns:a16="http://schemas.microsoft.com/office/drawing/2014/main" id="{1B9C304D-3845-4B0A-829C-017A028F3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3"/>
                </a:ext>
              </a:extLst>
            </a:blip>
            <a:stretch>
              <a:fillRect/>
            </a:stretch>
          </p:blipFill>
          <p:spPr>
            <a:xfrm>
              <a:off x="6804848" y="3597481"/>
              <a:ext cx="278049" cy="153129"/>
            </a:xfrm>
            <a:prstGeom prst="rect">
              <a:avLst/>
            </a:prstGeom>
          </p:spPr>
        </p:pic>
        <p:pic>
          <p:nvPicPr>
            <p:cNvPr id="46" name="Рисунок 42">
              <a:extLst>
                <a:ext uri="{FF2B5EF4-FFF2-40B4-BE49-F238E27FC236}">
                  <a16:creationId xmlns:a16="http://schemas.microsoft.com/office/drawing/2014/main" id="{3DE4DA7A-71A8-4D6B-93E2-6C920D2A5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5"/>
                </a:ext>
              </a:extLst>
            </a:blip>
            <a:stretch>
              <a:fillRect/>
            </a:stretch>
          </p:blipFill>
          <p:spPr>
            <a:xfrm>
              <a:off x="6564076" y="3051676"/>
              <a:ext cx="359824" cy="696607"/>
            </a:xfrm>
            <a:prstGeom prst="rect">
              <a:avLst/>
            </a:prstGeom>
          </p:spPr>
        </p:pic>
        <p:pic>
          <p:nvPicPr>
            <p:cNvPr id="47" name="Рисунок 60">
              <a:extLst>
                <a:ext uri="{FF2B5EF4-FFF2-40B4-BE49-F238E27FC236}">
                  <a16:creationId xmlns:a16="http://schemas.microsoft.com/office/drawing/2014/main" id="{68B819C8-A6A8-4E2E-95E5-E4CFC1425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7"/>
                </a:ext>
              </a:extLst>
            </a:blip>
            <a:stretch>
              <a:fillRect/>
            </a:stretch>
          </p:blipFill>
          <p:spPr>
            <a:xfrm>
              <a:off x="9218239" y="3616849"/>
              <a:ext cx="1610419" cy="1320473"/>
            </a:xfrm>
            <a:prstGeom prst="rect">
              <a:avLst/>
            </a:prstGeom>
          </p:spPr>
        </p:pic>
        <p:pic>
          <p:nvPicPr>
            <p:cNvPr id="48" name="Рисунок 62">
              <a:extLst>
                <a:ext uri="{FF2B5EF4-FFF2-40B4-BE49-F238E27FC236}">
                  <a16:creationId xmlns:a16="http://schemas.microsoft.com/office/drawing/2014/main" id="{1D28889B-108C-4645-B09A-5B02FD054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9"/>
                </a:ext>
              </a:extLst>
            </a:blip>
            <a:stretch>
              <a:fillRect/>
            </a:stretch>
          </p:blipFill>
          <p:spPr>
            <a:xfrm>
              <a:off x="10470230" y="4584253"/>
              <a:ext cx="252000" cy="24951"/>
            </a:xfrm>
            <a:prstGeom prst="rect">
              <a:avLst/>
            </a:prstGeom>
          </p:spPr>
        </p:pic>
        <p:pic>
          <p:nvPicPr>
            <p:cNvPr id="49" name="Рисунок 64">
              <a:extLst>
                <a:ext uri="{FF2B5EF4-FFF2-40B4-BE49-F238E27FC236}">
                  <a16:creationId xmlns:a16="http://schemas.microsoft.com/office/drawing/2014/main" id="{FF33B1BF-EFC2-4AA3-851D-9C4F3750469D}"/>
                </a:ext>
              </a:extLst>
            </p:cNvPr>
            <p:cNvPicPr>
              <a:picLocks noChangeAspect="1"/>
            </p:cNvPicPr>
            <p:nvPr/>
          </p:nvPicPr>
          <p:blipFill>
            <a:blip r:embed="rId9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1"/>
                </a:ext>
              </a:extLst>
            </a:blip>
            <a:stretch>
              <a:fillRect/>
            </a:stretch>
          </p:blipFill>
          <p:spPr>
            <a:xfrm>
              <a:off x="9577847" y="4660592"/>
              <a:ext cx="482876" cy="202216"/>
            </a:xfrm>
            <a:prstGeom prst="rect">
              <a:avLst/>
            </a:prstGeom>
          </p:spPr>
        </p:pic>
        <p:pic>
          <p:nvPicPr>
            <p:cNvPr id="50" name="Рисунок 34">
              <a:extLst>
                <a:ext uri="{FF2B5EF4-FFF2-40B4-BE49-F238E27FC236}">
                  <a16:creationId xmlns:a16="http://schemas.microsoft.com/office/drawing/2014/main" id="{E7F92506-06F9-4740-B77D-3E4FCF22F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9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3"/>
                </a:ext>
              </a:extLst>
            </a:blip>
            <a:stretch>
              <a:fillRect/>
            </a:stretch>
          </p:blipFill>
          <p:spPr>
            <a:xfrm>
              <a:off x="8589612" y="4197427"/>
              <a:ext cx="1591291" cy="735629"/>
            </a:xfrm>
            <a:prstGeom prst="rect">
              <a:avLst/>
            </a:prstGeom>
          </p:spPr>
        </p:pic>
        <p:pic>
          <p:nvPicPr>
            <p:cNvPr id="51" name="Рисунок 65">
              <a:extLst>
                <a:ext uri="{FF2B5EF4-FFF2-40B4-BE49-F238E27FC236}">
                  <a16:creationId xmlns:a16="http://schemas.microsoft.com/office/drawing/2014/main" id="{F7417FF6-0FEC-49E2-88F1-B20CE9605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9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5"/>
                </a:ext>
              </a:extLst>
            </a:blip>
            <a:stretch>
              <a:fillRect/>
            </a:stretch>
          </p:blipFill>
          <p:spPr>
            <a:xfrm flipV="1">
              <a:off x="9977729" y="4245895"/>
              <a:ext cx="63234" cy="63234"/>
            </a:xfrm>
            <a:prstGeom prst="rect">
              <a:avLst/>
            </a:prstGeom>
          </p:spPr>
        </p:pic>
        <p:pic>
          <p:nvPicPr>
            <p:cNvPr id="52" name="Рисунок 66">
              <a:extLst>
                <a:ext uri="{FF2B5EF4-FFF2-40B4-BE49-F238E27FC236}">
                  <a16:creationId xmlns:a16="http://schemas.microsoft.com/office/drawing/2014/main" id="{434C9C99-D422-4CC8-9B18-E6075C427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5"/>
                </a:ext>
              </a:extLst>
            </a:blip>
            <a:stretch>
              <a:fillRect/>
            </a:stretch>
          </p:blipFill>
          <p:spPr>
            <a:xfrm flipV="1">
              <a:off x="9977729" y="4445204"/>
              <a:ext cx="63234" cy="63234"/>
            </a:xfrm>
            <a:prstGeom prst="rect">
              <a:avLst/>
            </a:prstGeom>
          </p:spPr>
        </p:pic>
        <p:pic>
          <p:nvPicPr>
            <p:cNvPr id="53" name="Рисунок 67">
              <a:extLst>
                <a:ext uri="{FF2B5EF4-FFF2-40B4-BE49-F238E27FC236}">
                  <a16:creationId xmlns:a16="http://schemas.microsoft.com/office/drawing/2014/main" id="{03A1BB96-411C-4268-B46F-8CA46E62C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9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5"/>
                </a:ext>
              </a:extLst>
            </a:blip>
            <a:stretch>
              <a:fillRect/>
            </a:stretch>
          </p:blipFill>
          <p:spPr>
            <a:xfrm flipV="1">
              <a:off x="9966804" y="4649527"/>
              <a:ext cx="63234" cy="632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7458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BEEE8E25-D0CF-46F1-8511-A8C373394F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5ACA335-37F7-42C7-872A-92C3D7072F89}" type="slidenum">
              <a:rPr lang="ru-RU">
                <a:solidFill>
                  <a:srgbClr val="FFFFFF"/>
                </a:solidFill>
                <a:latin typeface="Arial"/>
              </a:rPr>
              <a:pPr>
                <a:defRPr/>
              </a:pPr>
              <a:t>16</a:t>
            </a:fld>
            <a:endParaRPr lang="ru-RU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F1E90C4D-258A-466E-94C5-B2E3268AA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Иллюстрации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2DD78D8-2B7C-48C7-959D-F73EFE94969C}"/>
              </a:ext>
            </a:extLst>
          </p:cNvPr>
          <p:cNvGrpSpPr/>
          <p:nvPr/>
        </p:nvGrpSpPr>
        <p:grpSpPr>
          <a:xfrm>
            <a:off x="4188414" y="1368573"/>
            <a:ext cx="5028146" cy="3968904"/>
            <a:chOff x="5337984" y="1368573"/>
            <a:chExt cx="5028146" cy="3968904"/>
          </a:xfrm>
        </p:grpSpPr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id="{D5CD1C1B-61CE-4479-A30B-89EE2A41D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7984" y="1498304"/>
              <a:ext cx="5028146" cy="3736057"/>
            </a:xfrm>
            <a:prstGeom prst="rect">
              <a:avLst/>
            </a:prstGeom>
          </p:spPr>
        </p:pic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id="{3CA49C05-6466-4C5F-ADF7-18A854F26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6067942" y="2913207"/>
              <a:ext cx="2327496" cy="2302155"/>
            </a:xfrm>
            <a:prstGeom prst="rect">
              <a:avLst/>
            </a:prstGeom>
          </p:spPr>
        </p:pic>
        <p:pic>
          <p:nvPicPr>
            <p:cNvPr id="54" name="Рисунок 53">
              <a:extLst>
                <a:ext uri="{FF2B5EF4-FFF2-40B4-BE49-F238E27FC236}">
                  <a16:creationId xmlns:a16="http://schemas.microsoft.com/office/drawing/2014/main" id="{F58EBF14-8FE0-4257-93CC-ECB27DA9F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2184" y="4464602"/>
              <a:ext cx="474412" cy="846609"/>
            </a:xfrm>
            <a:prstGeom prst="rect">
              <a:avLst/>
            </a:prstGeom>
          </p:spPr>
        </p:pic>
        <p:pic>
          <p:nvPicPr>
            <p:cNvPr id="56" name="Рисунок 55">
              <a:extLst>
                <a:ext uri="{FF2B5EF4-FFF2-40B4-BE49-F238E27FC236}">
                  <a16:creationId xmlns:a16="http://schemas.microsoft.com/office/drawing/2014/main" id="{8A30EA40-1E3F-4AB9-A289-8B20D491B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3578" y="3850373"/>
              <a:ext cx="818606" cy="1460838"/>
            </a:xfrm>
            <a:prstGeom prst="rect">
              <a:avLst/>
            </a:prstGeom>
          </p:spPr>
        </p:pic>
        <p:pic>
          <p:nvPicPr>
            <p:cNvPr id="58" name="Рисунок 57">
              <a:extLst>
                <a:ext uri="{FF2B5EF4-FFF2-40B4-BE49-F238E27FC236}">
                  <a16:creationId xmlns:a16="http://schemas.microsoft.com/office/drawing/2014/main" id="{83EEF4FA-95F0-4265-BF19-9ECFE024E4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8305598" y="1368573"/>
              <a:ext cx="597558" cy="597558"/>
            </a:xfrm>
            <a:prstGeom prst="rect">
              <a:avLst/>
            </a:prstGeom>
          </p:spPr>
        </p:pic>
        <p:pic>
          <p:nvPicPr>
            <p:cNvPr id="62" name="Рисунок 61">
              <a:extLst>
                <a:ext uri="{FF2B5EF4-FFF2-40B4-BE49-F238E27FC236}">
                  <a16:creationId xmlns:a16="http://schemas.microsoft.com/office/drawing/2014/main" id="{FEA26554-2A05-4835-8F20-C495A889B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6351182" y="2931208"/>
              <a:ext cx="188502" cy="188502"/>
            </a:xfrm>
            <a:prstGeom prst="rect">
              <a:avLst/>
            </a:prstGeom>
          </p:spPr>
        </p:pic>
        <p:pic>
          <p:nvPicPr>
            <p:cNvPr id="63" name="Рисунок 62">
              <a:extLst>
                <a:ext uri="{FF2B5EF4-FFF2-40B4-BE49-F238E27FC236}">
                  <a16:creationId xmlns:a16="http://schemas.microsoft.com/office/drawing/2014/main" id="{38D546D9-B7E4-4834-912F-5724ABBA7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9872964" y="2952290"/>
              <a:ext cx="127117" cy="127117"/>
            </a:xfrm>
            <a:prstGeom prst="rect">
              <a:avLst/>
            </a:prstGeom>
          </p:spPr>
        </p:pic>
        <p:pic>
          <p:nvPicPr>
            <p:cNvPr id="64" name="Рисунок 63">
              <a:extLst>
                <a:ext uri="{FF2B5EF4-FFF2-40B4-BE49-F238E27FC236}">
                  <a16:creationId xmlns:a16="http://schemas.microsoft.com/office/drawing/2014/main" id="{CA0515CB-0513-4EF8-86C1-8FFBCD861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p:blipFill>
          <p:spPr>
            <a:xfrm>
              <a:off x="8386409" y="2226870"/>
              <a:ext cx="1317373" cy="1645727"/>
            </a:xfrm>
            <a:prstGeom prst="rect">
              <a:avLst/>
            </a:prstGeom>
          </p:spPr>
        </p:pic>
        <p:pic>
          <p:nvPicPr>
            <p:cNvPr id="66" name="Рисунок 65">
              <a:extLst>
                <a:ext uri="{FF2B5EF4-FFF2-40B4-BE49-F238E27FC236}">
                  <a16:creationId xmlns:a16="http://schemas.microsoft.com/office/drawing/2014/main" id="{5AEA056A-BD9F-401E-8ABF-07EBFC6F3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p:blipFill>
          <p:spPr>
            <a:xfrm>
              <a:off x="8850900" y="2573895"/>
              <a:ext cx="550355" cy="681873"/>
            </a:xfrm>
            <a:prstGeom prst="rect">
              <a:avLst/>
            </a:prstGeom>
          </p:spPr>
        </p:pic>
        <p:pic>
          <p:nvPicPr>
            <p:cNvPr id="71" name="Рисунок 70">
              <a:extLst>
                <a:ext uri="{FF2B5EF4-FFF2-40B4-BE49-F238E27FC236}">
                  <a16:creationId xmlns:a16="http://schemas.microsoft.com/office/drawing/2014/main" id="{4EA1E902-DB9B-4892-BFB6-F1790388F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p:blipFill>
          <p:spPr>
            <a:xfrm>
              <a:off x="8797982" y="2081200"/>
              <a:ext cx="604899" cy="766605"/>
            </a:xfrm>
            <a:prstGeom prst="rect">
              <a:avLst/>
            </a:prstGeom>
          </p:spPr>
        </p:pic>
        <p:pic>
          <p:nvPicPr>
            <p:cNvPr id="73" name="Рисунок 72">
              <a:extLst>
                <a:ext uri="{FF2B5EF4-FFF2-40B4-BE49-F238E27FC236}">
                  <a16:creationId xmlns:a16="http://schemas.microsoft.com/office/drawing/2014/main" id="{9026EC19-5C8E-4A2D-8F17-818D49792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p:blipFill>
          <p:spPr>
            <a:xfrm>
              <a:off x="8866197" y="3202460"/>
              <a:ext cx="434460" cy="53308"/>
            </a:xfrm>
            <a:prstGeom prst="rect">
              <a:avLst/>
            </a:prstGeom>
          </p:spPr>
        </p:pic>
        <p:pic>
          <p:nvPicPr>
            <p:cNvPr id="75" name="Рисунок 74">
              <a:extLst>
                <a:ext uri="{FF2B5EF4-FFF2-40B4-BE49-F238E27FC236}">
                  <a16:creationId xmlns:a16="http://schemas.microsoft.com/office/drawing/2014/main" id="{229215C2-48D5-488D-A795-438023371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p:blipFill>
          <p:spPr>
            <a:xfrm>
              <a:off x="8797981" y="4071759"/>
              <a:ext cx="1033329" cy="1260256"/>
            </a:xfrm>
            <a:prstGeom prst="rect">
              <a:avLst/>
            </a:prstGeom>
          </p:spPr>
        </p:pic>
        <p:pic>
          <p:nvPicPr>
            <p:cNvPr id="77" name="Рисунок 76">
              <a:extLst>
                <a:ext uri="{FF2B5EF4-FFF2-40B4-BE49-F238E27FC236}">
                  <a16:creationId xmlns:a16="http://schemas.microsoft.com/office/drawing/2014/main" id="{D69D153B-CBF4-422A-9146-819E296B4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p:blipFill>
          <p:spPr>
            <a:xfrm>
              <a:off x="8742084" y="3247829"/>
              <a:ext cx="881239" cy="1762477"/>
            </a:xfrm>
            <a:prstGeom prst="rect">
              <a:avLst/>
            </a:prstGeom>
          </p:spPr>
        </p:pic>
        <p:pic>
          <p:nvPicPr>
            <p:cNvPr id="79" name="Рисунок 78">
              <a:extLst>
                <a:ext uri="{FF2B5EF4-FFF2-40B4-BE49-F238E27FC236}">
                  <a16:creationId xmlns:a16="http://schemas.microsoft.com/office/drawing/2014/main" id="{3815383C-5A2E-4768-BF97-14236FDBD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5"/>
                </a:ext>
              </a:extLst>
            </a:blip>
            <a:stretch>
              <a:fillRect/>
            </a:stretch>
          </p:blipFill>
          <p:spPr>
            <a:xfrm>
              <a:off x="8408276" y="2486593"/>
              <a:ext cx="1174830" cy="1156908"/>
            </a:xfrm>
            <a:prstGeom prst="rect">
              <a:avLst/>
            </a:prstGeom>
          </p:spPr>
        </p:pic>
        <p:pic>
          <p:nvPicPr>
            <p:cNvPr id="81" name="Рисунок 80">
              <a:extLst>
                <a:ext uri="{FF2B5EF4-FFF2-40B4-BE49-F238E27FC236}">
                  <a16:creationId xmlns:a16="http://schemas.microsoft.com/office/drawing/2014/main" id="{0AE0F31F-3A70-4C4F-B0AC-54B3FDA58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p:blipFill>
          <p:spPr>
            <a:xfrm>
              <a:off x="6174191" y="1990365"/>
              <a:ext cx="321455" cy="333434"/>
            </a:xfrm>
            <a:prstGeom prst="rect">
              <a:avLst/>
            </a:prstGeom>
          </p:spPr>
        </p:pic>
        <p:pic>
          <p:nvPicPr>
            <p:cNvPr id="83" name="Рисунок 82">
              <a:extLst>
                <a:ext uri="{FF2B5EF4-FFF2-40B4-BE49-F238E27FC236}">
                  <a16:creationId xmlns:a16="http://schemas.microsoft.com/office/drawing/2014/main" id="{F623B77D-2541-461F-80E5-71C95C75D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9"/>
                </a:ext>
              </a:extLst>
            </a:blip>
            <a:stretch>
              <a:fillRect/>
            </a:stretch>
          </p:blipFill>
          <p:spPr>
            <a:xfrm flipV="1">
              <a:off x="9151829" y="2951477"/>
              <a:ext cx="45719" cy="45719"/>
            </a:xfrm>
            <a:prstGeom prst="rect">
              <a:avLst/>
            </a:prstGeom>
          </p:spPr>
        </p:pic>
        <p:pic>
          <p:nvPicPr>
            <p:cNvPr id="85" name="Рисунок 84">
              <a:extLst>
                <a:ext uri="{FF2B5EF4-FFF2-40B4-BE49-F238E27FC236}">
                  <a16:creationId xmlns:a16="http://schemas.microsoft.com/office/drawing/2014/main" id="{85BD9ED4-AC33-4702-9024-E3B96500D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9"/>
                </a:ext>
              </a:extLst>
            </a:blip>
            <a:stretch>
              <a:fillRect/>
            </a:stretch>
          </p:blipFill>
          <p:spPr>
            <a:xfrm flipV="1">
              <a:off x="9158972" y="3063113"/>
              <a:ext cx="45719" cy="45719"/>
            </a:xfrm>
            <a:prstGeom prst="rect">
              <a:avLst/>
            </a:prstGeom>
          </p:spPr>
        </p:pic>
        <p:pic>
          <p:nvPicPr>
            <p:cNvPr id="87" name="Рисунок 86">
              <a:extLst>
                <a:ext uri="{FF2B5EF4-FFF2-40B4-BE49-F238E27FC236}">
                  <a16:creationId xmlns:a16="http://schemas.microsoft.com/office/drawing/2014/main" id="{6398F006-8366-4DBD-8EEC-622FD5CEA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29"/>
                </a:ext>
              </a:extLst>
            </a:blip>
            <a:stretch>
              <a:fillRect/>
            </a:stretch>
          </p:blipFill>
          <p:spPr>
            <a:xfrm flipV="1">
              <a:off x="9169926" y="3162066"/>
              <a:ext cx="45719" cy="45719"/>
            </a:xfrm>
            <a:prstGeom prst="rect">
              <a:avLst/>
            </a:prstGeom>
          </p:spPr>
        </p:pic>
        <p:pic>
          <p:nvPicPr>
            <p:cNvPr id="89" name="Рисунок 88">
              <a:extLst>
                <a:ext uri="{FF2B5EF4-FFF2-40B4-BE49-F238E27FC236}">
                  <a16:creationId xmlns:a16="http://schemas.microsoft.com/office/drawing/2014/main" id="{B853507E-4E26-430B-A382-7A5EFC43B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215" y="3920939"/>
              <a:ext cx="1559963" cy="1366419"/>
            </a:xfrm>
            <a:prstGeom prst="rect">
              <a:avLst/>
            </a:prstGeom>
          </p:spPr>
        </p:pic>
        <p:pic>
          <p:nvPicPr>
            <p:cNvPr id="90" name="Рисунок 89">
              <a:extLst>
                <a:ext uri="{FF2B5EF4-FFF2-40B4-BE49-F238E27FC236}">
                  <a16:creationId xmlns:a16="http://schemas.microsoft.com/office/drawing/2014/main" id="{AF30F29A-4D5F-4573-AC5D-9A15A5497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2"/>
                </a:ext>
              </a:extLst>
            </a:blip>
            <a:stretch>
              <a:fillRect/>
            </a:stretch>
          </p:blipFill>
          <p:spPr>
            <a:xfrm>
              <a:off x="8748970" y="3252109"/>
              <a:ext cx="644912" cy="334253"/>
            </a:xfrm>
            <a:prstGeom prst="rect">
              <a:avLst/>
            </a:prstGeom>
          </p:spPr>
        </p:pic>
        <p:grpSp>
          <p:nvGrpSpPr>
            <p:cNvPr id="91" name="Группа 90">
              <a:extLst>
                <a:ext uri="{FF2B5EF4-FFF2-40B4-BE49-F238E27FC236}">
                  <a16:creationId xmlns:a16="http://schemas.microsoft.com/office/drawing/2014/main" id="{ADDE995C-9C62-42BB-98EC-D2BE510D5F3B}"/>
                </a:ext>
              </a:extLst>
            </p:cNvPr>
            <p:cNvGrpSpPr/>
            <p:nvPr/>
          </p:nvGrpSpPr>
          <p:grpSpPr>
            <a:xfrm>
              <a:off x="5682845" y="1621605"/>
              <a:ext cx="2661078" cy="3715872"/>
              <a:chOff x="1960644" y="1621605"/>
              <a:chExt cx="2661078" cy="3715872"/>
            </a:xfrm>
          </p:grpSpPr>
          <p:pic>
            <p:nvPicPr>
              <p:cNvPr id="93" name="Рисунок 92">
                <a:extLst>
                  <a:ext uri="{FF2B5EF4-FFF2-40B4-BE49-F238E27FC236}">
                    <a16:creationId xmlns:a16="http://schemas.microsoft.com/office/drawing/2014/main" id="{8C00626B-378A-4E07-B84B-F70406FD8C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34"/>
                  </a:ext>
                </a:extLst>
              </a:blip>
              <a:stretch>
                <a:fillRect/>
              </a:stretch>
            </p:blipFill>
            <p:spPr>
              <a:xfrm>
                <a:off x="3002064" y="5080549"/>
                <a:ext cx="999745" cy="228724"/>
              </a:xfrm>
              <a:prstGeom prst="rect">
                <a:avLst/>
              </a:prstGeom>
            </p:spPr>
          </p:pic>
          <p:pic>
            <p:nvPicPr>
              <p:cNvPr id="95" name="Рисунок 94">
                <a:extLst>
                  <a:ext uri="{FF2B5EF4-FFF2-40B4-BE49-F238E27FC236}">
                    <a16:creationId xmlns:a16="http://schemas.microsoft.com/office/drawing/2014/main" id="{55BDFDAE-F9CB-41D5-B041-0CF3768345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36"/>
                  </a:ext>
                </a:extLst>
              </a:blip>
              <a:stretch>
                <a:fillRect/>
              </a:stretch>
            </p:blipFill>
            <p:spPr>
              <a:xfrm>
                <a:off x="2292695" y="1801138"/>
                <a:ext cx="631185" cy="631185"/>
              </a:xfrm>
              <a:prstGeom prst="rect">
                <a:avLst/>
              </a:prstGeom>
            </p:spPr>
          </p:pic>
          <p:pic>
            <p:nvPicPr>
              <p:cNvPr id="97" name="Рисунок 96">
                <a:extLst>
                  <a:ext uri="{FF2B5EF4-FFF2-40B4-BE49-F238E27FC236}">
                    <a16:creationId xmlns:a16="http://schemas.microsoft.com/office/drawing/2014/main" id="{CDAF1D25-2714-464C-A896-2643FF774F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7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38"/>
                  </a:ext>
                </a:extLst>
              </a:blip>
              <a:stretch>
                <a:fillRect/>
              </a:stretch>
            </p:blipFill>
            <p:spPr>
              <a:xfrm>
                <a:off x="3194209" y="1621605"/>
                <a:ext cx="426374" cy="689051"/>
              </a:xfrm>
              <a:prstGeom prst="rect">
                <a:avLst/>
              </a:prstGeom>
            </p:spPr>
          </p:pic>
          <p:pic>
            <p:nvPicPr>
              <p:cNvPr id="99" name="Рисунок 98">
                <a:extLst>
                  <a:ext uri="{FF2B5EF4-FFF2-40B4-BE49-F238E27FC236}">
                    <a16:creationId xmlns:a16="http://schemas.microsoft.com/office/drawing/2014/main" id="{0F3DF50D-B4DC-41DD-AAB0-64738BB8A8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9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40"/>
                  </a:ext>
                </a:extLst>
              </a:blip>
              <a:stretch>
                <a:fillRect/>
              </a:stretch>
            </p:blipFill>
            <p:spPr>
              <a:xfrm>
                <a:off x="3718990" y="2351164"/>
                <a:ext cx="410866" cy="1059804"/>
              </a:xfrm>
              <a:prstGeom prst="rect">
                <a:avLst/>
              </a:prstGeom>
            </p:spPr>
          </p:pic>
          <p:pic>
            <p:nvPicPr>
              <p:cNvPr id="101" name="Рисунок 100">
                <a:extLst>
                  <a:ext uri="{FF2B5EF4-FFF2-40B4-BE49-F238E27FC236}">
                    <a16:creationId xmlns:a16="http://schemas.microsoft.com/office/drawing/2014/main" id="{8AD251DC-831F-4A8E-976E-4E6A3021B3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1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42"/>
                  </a:ext>
                </a:extLst>
              </a:blip>
              <a:stretch>
                <a:fillRect/>
              </a:stretch>
            </p:blipFill>
            <p:spPr>
              <a:xfrm>
                <a:off x="2933477" y="2208559"/>
                <a:ext cx="911212" cy="1178424"/>
              </a:xfrm>
              <a:prstGeom prst="rect">
                <a:avLst/>
              </a:prstGeom>
            </p:spPr>
          </p:pic>
          <p:pic>
            <p:nvPicPr>
              <p:cNvPr id="103" name="Рисунок 102">
                <a:extLst>
                  <a:ext uri="{FF2B5EF4-FFF2-40B4-BE49-F238E27FC236}">
                    <a16:creationId xmlns:a16="http://schemas.microsoft.com/office/drawing/2014/main" id="{37D078C2-325D-4011-84EE-05853A7862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44"/>
                  </a:ext>
                </a:extLst>
              </a:blip>
              <a:stretch>
                <a:fillRect/>
              </a:stretch>
            </p:blipFill>
            <p:spPr>
              <a:xfrm>
                <a:off x="2968665" y="2242271"/>
                <a:ext cx="844208" cy="2994124"/>
              </a:xfrm>
              <a:prstGeom prst="rect">
                <a:avLst/>
              </a:prstGeom>
            </p:spPr>
          </p:pic>
          <p:pic>
            <p:nvPicPr>
              <p:cNvPr id="104" name="Рисунок 103">
                <a:extLst>
                  <a:ext uri="{FF2B5EF4-FFF2-40B4-BE49-F238E27FC236}">
                    <a16:creationId xmlns:a16="http://schemas.microsoft.com/office/drawing/2014/main" id="{1EECD386-E6ED-4517-A3EF-52B8DFABEE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46"/>
                  </a:ext>
                </a:extLst>
              </a:blip>
              <a:stretch>
                <a:fillRect/>
              </a:stretch>
            </p:blipFill>
            <p:spPr>
              <a:xfrm>
                <a:off x="3437306" y="2847805"/>
                <a:ext cx="553788" cy="524121"/>
              </a:xfrm>
              <a:prstGeom prst="rect">
                <a:avLst/>
              </a:prstGeom>
            </p:spPr>
          </p:pic>
          <p:pic>
            <p:nvPicPr>
              <p:cNvPr id="105" name="Рисунок 104">
                <a:extLst>
                  <a:ext uri="{FF2B5EF4-FFF2-40B4-BE49-F238E27FC236}">
                    <a16:creationId xmlns:a16="http://schemas.microsoft.com/office/drawing/2014/main" id="{A51336FB-C80F-47E9-AFD3-7E5EB32022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7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48"/>
                  </a:ext>
                </a:extLst>
              </a:blip>
              <a:stretch>
                <a:fillRect/>
              </a:stretch>
            </p:blipFill>
            <p:spPr>
              <a:xfrm>
                <a:off x="2795563" y="3292775"/>
                <a:ext cx="757226" cy="606923"/>
              </a:xfrm>
              <a:prstGeom prst="rect">
                <a:avLst/>
              </a:prstGeom>
            </p:spPr>
          </p:pic>
          <p:pic>
            <p:nvPicPr>
              <p:cNvPr id="106" name="Рисунок 105">
                <a:extLst>
                  <a:ext uri="{FF2B5EF4-FFF2-40B4-BE49-F238E27FC236}">
                    <a16:creationId xmlns:a16="http://schemas.microsoft.com/office/drawing/2014/main" id="{F3DDDF18-6575-4BBC-BDCE-E38AEE993F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9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50"/>
                  </a:ext>
                </a:extLst>
              </a:blip>
              <a:stretch>
                <a:fillRect/>
              </a:stretch>
            </p:blipFill>
            <p:spPr>
              <a:xfrm>
                <a:off x="2975773" y="3595178"/>
                <a:ext cx="341716" cy="315575"/>
              </a:xfrm>
              <a:prstGeom prst="rect">
                <a:avLst/>
              </a:prstGeom>
            </p:spPr>
          </p:pic>
          <p:pic>
            <p:nvPicPr>
              <p:cNvPr id="107" name="Рисунок 106">
                <a:extLst>
                  <a:ext uri="{FF2B5EF4-FFF2-40B4-BE49-F238E27FC236}">
                    <a16:creationId xmlns:a16="http://schemas.microsoft.com/office/drawing/2014/main" id="{FB697A42-DB3A-41D6-9D49-F502586F01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1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52"/>
                  </a:ext>
                </a:extLst>
              </a:blip>
              <a:stretch>
                <a:fillRect/>
              </a:stretch>
            </p:blipFill>
            <p:spPr>
              <a:xfrm>
                <a:off x="2729770" y="2362204"/>
                <a:ext cx="445041" cy="1361521"/>
              </a:xfrm>
              <a:prstGeom prst="rect">
                <a:avLst/>
              </a:prstGeom>
            </p:spPr>
          </p:pic>
          <p:pic>
            <p:nvPicPr>
              <p:cNvPr id="108" name="Рисунок 107">
                <a:extLst>
                  <a:ext uri="{FF2B5EF4-FFF2-40B4-BE49-F238E27FC236}">
                    <a16:creationId xmlns:a16="http://schemas.microsoft.com/office/drawing/2014/main" id="{DF576F5D-975B-4EE4-88AE-85C0B5E066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54"/>
                  </a:ext>
                </a:extLst>
              </a:blip>
              <a:stretch>
                <a:fillRect/>
              </a:stretch>
            </p:blipFill>
            <p:spPr>
              <a:xfrm>
                <a:off x="1960644" y="2648624"/>
                <a:ext cx="1126411" cy="2688853"/>
              </a:xfrm>
              <a:prstGeom prst="rect">
                <a:avLst/>
              </a:prstGeom>
            </p:spPr>
          </p:pic>
          <p:pic>
            <p:nvPicPr>
              <p:cNvPr id="109" name="Рисунок 108">
                <a:extLst>
                  <a:ext uri="{FF2B5EF4-FFF2-40B4-BE49-F238E27FC236}">
                    <a16:creationId xmlns:a16="http://schemas.microsoft.com/office/drawing/2014/main" id="{4D95AAB3-2116-41D6-B456-BB415D6984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5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56"/>
                  </a:ext>
                </a:extLst>
              </a:blip>
              <a:stretch>
                <a:fillRect/>
              </a:stretch>
            </p:blipFill>
            <p:spPr>
              <a:xfrm>
                <a:off x="4448824" y="2779549"/>
                <a:ext cx="172898" cy="229318"/>
              </a:xfrm>
              <a:prstGeom prst="rect">
                <a:avLst/>
              </a:prstGeom>
            </p:spPr>
          </p:pic>
          <p:pic>
            <p:nvPicPr>
              <p:cNvPr id="110" name="Рисунок 109">
                <a:extLst>
                  <a:ext uri="{FF2B5EF4-FFF2-40B4-BE49-F238E27FC236}">
                    <a16:creationId xmlns:a16="http://schemas.microsoft.com/office/drawing/2014/main" id="{38D8AB41-6C80-4715-B200-0207F77704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7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58"/>
                  </a:ext>
                </a:extLst>
              </a:blip>
              <a:stretch>
                <a:fillRect/>
              </a:stretch>
            </p:blipFill>
            <p:spPr>
              <a:xfrm>
                <a:off x="3169832" y="2191408"/>
                <a:ext cx="504373" cy="249021"/>
              </a:xfrm>
              <a:prstGeom prst="rect">
                <a:avLst/>
              </a:prstGeom>
            </p:spPr>
          </p:pic>
          <p:pic>
            <p:nvPicPr>
              <p:cNvPr id="111" name="Рисунок 110">
                <a:extLst>
                  <a:ext uri="{FF2B5EF4-FFF2-40B4-BE49-F238E27FC236}">
                    <a16:creationId xmlns:a16="http://schemas.microsoft.com/office/drawing/2014/main" id="{C967C3D3-EE43-45EA-8152-4E1A42D349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9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60"/>
                  </a:ext>
                </a:extLst>
              </a:blip>
              <a:stretch>
                <a:fillRect/>
              </a:stretch>
            </p:blipFill>
            <p:spPr>
              <a:xfrm>
                <a:off x="3509875" y="3116838"/>
                <a:ext cx="456538" cy="312162"/>
              </a:xfrm>
              <a:prstGeom prst="rect">
                <a:avLst/>
              </a:prstGeom>
            </p:spPr>
          </p:pic>
          <p:pic>
            <p:nvPicPr>
              <p:cNvPr id="112" name="Рисунок 111">
                <a:extLst>
                  <a:ext uri="{FF2B5EF4-FFF2-40B4-BE49-F238E27FC236}">
                    <a16:creationId xmlns:a16="http://schemas.microsoft.com/office/drawing/2014/main" id="{9F346A46-A18A-482A-AAA0-0ED8AD022B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1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62"/>
                  </a:ext>
                </a:extLst>
              </a:blip>
              <a:stretch>
                <a:fillRect/>
              </a:stretch>
            </p:blipFill>
            <p:spPr>
              <a:xfrm>
                <a:off x="3891781" y="3055138"/>
                <a:ext cx="226994" cy="342383"/>
              </a:xfrm>
              <a:prstGeom prst="rect">
                <a:avLst/>
              </a:prstGeom>
            </p:spPr>
          </p:pic>
        </p:grp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EF7F37-001C-44E5-A2EA-8C563B813439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458" y="1871540"/>
            <a:ext cx="1809843" cy="3203740"/>
          </a:xfrm>
          <a:prstGeom prst="rect">
            <a:avLst/>
          </a:prstGeom>
        </p:spPr>
      </p:pic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36E1810A-2A83-4DF9-B705-8BFB4FBA43B3}"/>
              </a:ext>
            </a:extLst>
          </p:cNvPr>
          <p:cNvGrpSpPr/>
          <p:nvPr/>
        </p:nvGrpSpPr>
        <p:grpSpPr>
          <a:xfrm>
            <a:off x="580391" y="2486593"/>
            <a:ext cx="3883980" cy="2533832"/>
            <a:chOff x="997610" y="2290254"/>
            <a:chExt cx="4226779" cy="2757467"/>
          </a:xfrm>
        </p:grpSpPr>
        <p:pic>
          <p:nvPicPr>
            <p:cNvPr id="42" name="Рисунок 6">
              <a:extLst>
                <a:ext uri="{FF2B5EF4-FFF2-40B4-BE49-F238E27FC236}">
                  <a16:creationId xmlns:a16="http://schemas.microsoft.com/office/drawing/2014/main" id="{A5B151FB-18C9-44D4-9B7C-AFFE54E7A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997610" y="2609850"/>
              <a:ext cx="2440875" cy="2414300"/>
            </a:xfrm>
            <a:prstGeom prst="rect">
              <a:avLst/>
            </a:prstGeom>
          </p:spPr>
        </p:pic>
        <p:pic>
          <p:nvPicPr>
            <p:cNvPr id="43" name="Рисунок 13">
              <a:extLst>
                <a:ext uri="{FF2B5EF4-FFF2-40B4-BE49-F238E27FC236}">
                  <a16:creationId xmlns:a16="http://schemas.microsoft.com/office/drawing/2014/main" id="{9D0B01D8-4015-400C-BF18-690C9EB64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6"/>
                </a:ext>
              </a:extLst>
            </a:blip>
            <a:stretch>
              <a:fillRect/>
            </a:stretch>
          </p:blipFill>
          <p:spPr>
            <a:xfrm>
              <a:off x="1994986" y="2290254"/>
              <a:ext cx="3229403" cy="2698704"/>
            </a:xfrm>
            <a:prstGeom prst="rect">
              <a:avLst/>
            </a:prstGeom>
          </p:spPr>
        </p:pic>
        <p:pic>
          <p:nvPicPr>
            <p:cNvPr id="44" name="Рисунок 9">
              <a:extLst>
                <a:ext uri="{FF2B5EF4-FFF2-40B4-BE49-F238E27FC236}">
                  <a16:creationId xmlns:a16="http://schemas.microsoft.com/office/drawing/2014/main" id="{CE5D8552-EBF8-4432-9A22-5392A3B50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6"/>
                </a:ext>
              </a:extLst>
            </a:blip>
            <a:stretch>
              <a:fillRect/>
            </a:stretch>
          </p:blipFill>
          <p:spPr>
            <a:xfrm>
              <a:off x="2519583" y="2643189"/>
              <a:ext cx="403251" cy="403251"/>
            </a:xfrm>
            <a:prstGeom prst="rect">
              <a:avLst/>
            </a:prstGeom>
          </p:spPr>
        </p:pic>
        <p:pic>
          <p:nvPicPr>
            <p:cNvPr id="45" name="Рисунок 37">
              <a:extLst>
                <a:ext uri="{FF2B5EF4-FFF2-40B4-BE49-F238E27FC236}">
                  <a16:creationId xmlns:a16="http://schemas.microsoft.com/office/drawing/2014/main" id="{7A1FC59A-055E-4013-8B8D-5ABC84755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9"/>
                </a:ext>
              </a:extLst>
            </a:blip>
            <a:stretch>
              <a:fillRect/>
            </a:stretch>
          </p:blipFill>
          <p:spPr>
            <a:xfrm>
              <a:off x="2288926" y="2686657"/>
              <a:ext cx="2539360" cy="1432509"/>
            </a:xfrm>
            <a:prstGeom prst="rect">
              <a:avLst/>
            </a:prstGeom>
          </p:spPr>
        </p:pic>
        <p:pic>
          <p:nvPicPr>
            <p:cNvPr id="46" name="Рисунок 40">
              <a:extLst>
                <a:ext uri="{FF2B5EF4-FFF2-40B4-BE49-F238E27FC236}">
                  <a16:creationId xmlns:a16="http://schemas.microsoft.com/office/drawing/2014/main" id="{B841F1BA-0107-40F9-8690-4CD685F51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1"/>
                </a:ext>
              </a:extLst>
            </a:blip>
            <a:stretch>
              <a:fillRect/>
            </a:stretch>
          </p:blipFill>
          <p:spPr>
            <a:xfrm>
              <a:off x="1414229" y="2649349"/>
              <a:ext cx="1036027" cy="1350917"/>
            </a:xfrm>
            <a:prstGeom prst="rect">
              <a:avLst/>
            </a:prstGeom>
          </p:spPr>
        </p:pic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937044AC-D288-451F-802D-DCD1FA8D8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3"/>
                </a:ext>
              </a:extLst>
            </a:blip>
            <a:stretch>
              <a:fillRect/>
            </a:stretch>
          </p:blipFill>
          <p:spPr>
            <a:xfrm>
              <a:off x="1177081" y="3597776"/>
              <a:ext cx="1487610" cy="1115225"/>
            </a:xfrm>
            <a:prstGeom prst="rect">
              <a:avLst/>
            </a:prstGeom>
          </p:spPr>
        </p:pic>
        <p:pic>
          <p:nvPicPr>
            <p:cNvPr id="48" name="Рисунок 27">
              <a:extLst>
                <a:ext uri="{FF2B5EF4-FFF2-40B4-BE49-F238E27FC236}">
                  <a16:creationId xmlns:a16="http://schemas.microsoft.com/office/drawing/2014/main" id="{F6CE9E08-4C7A-4A64-82B3-3D83F109D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5"/>
                </a:ext>
              </a:extLst>
            </a:blip>
            <a:stretch>
              <a:fillRect/>
            </a:stretch>
          </p:blipFill>
          <p:spPr>
            <a:xfrm>
              <a:off x="1243072" y="4241078"/>
              <a:ext cx="1360482" cy="113537"/>
            </a:xfrm>
            <a:prstGeom prst="rect">
              <a:avLst/>
            </a:prstGeom>
          </p:spPr>
        </p:pic>
        <p:pic>
          <p:nvPicPr>
            <p:cNvPr id="49" name="Рисунок 35">
              <a:extLst>
                <a:ext uri="{FF2B5EF4-FFF2-40B4-BE49-F238E27FC236}">
                  <a16:creationId xmlns:a16="http://schemas.microsoft.com/office/drawing/2014/main" id="{745DCFDB-B539-44C7-BEE3-06F43E416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7"/>
                </a:ext>
              </a:extLst>
            </a:blip>
            <a:stretch>
              <a:fillRect/>
            </a:stretch>
          </p:blipFill>
          <p:spPr>
            <a:xfrm>
              <a:off x="1592412" y="2831830"/>
              <a:ext cx="630084" cy="765946"/>
            </a:xfrm>
            <a:prstGeom prst="rect">
              <a:avLst/>
            </a:prstGeom>
          </p:spPr>
        </p:pic>
        <p:pic>
          <p:nvPicPr>
            <p:cNvPr id="51" name="Рисунок 42">
              <a:extLst>
                <a:ext uri="{FF2B5EF4-FFF2-40B4-BE49-F238E27FC236}">
                  <a16:creationId xmlns:a16="http://schemas.microsoft.com/office/drawing/2014/main" id="{9FF4FE28-5A7E-499B-A8C5-58D54C78A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9"/>
                </a:ext>
              </a:extLst>
            </a:blip>
            <a:stretch>
              <a:fillRect/>
            </a:stretch>
          </p:blipFill>
          <p:spPr>
            <a:xfrm>
              <a:off x="1621771" y="2709749"/>
              <a:ext cx="571366" cy="408672"/>
            </a:xfrm>
            <a:prstGeom prst="rect">
              <a:avLst/>
            </a:prstGeom>
          </p:spPr>
        </p:pic>
        <p:pic>
          <p:nvPicPr>
            <p:cNvPr id="53" name="Рисунок 50">
              <a:extLst>
                <a:ext uri="{FF2B5EF4-FFF2-40B4-BE49-F238E27FC236}">
                  <a16:creationId xmlns:a16="http://schemas.microsoft.com/office/drawing/2014/main" id="{B51135CD-DB5D-4473-B081-BE8480EF8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1"/>
                </a:ext>
              </a:extLst>
            </a:blip>
            <a:stretch>
              <a:fillRect/>
            </a:stretch>
          </p:blipFill>
          <p:spPr>
            <a:xfrm>
              <a:off x="1438703" y="4662921"/>
              <a:ext cx="1024618" cy="358406"/>
            </a:xfrm>
            <a:prstGeom prst="rect">
              <a:avLst/>
            </a:prstGeom>
          </p:spPr>
        </p:pic>
        <p:pic>
          <p:nvPicPr>
            <p:cNvPr id="55" name="Рисунок 23">
              <a:extLst>
                <a:ext uri="{FF2B5EF4-FFF2-40B4-BE49-F238E27FC236}">
                  <a16:creationId xmlns:a16="http://schemas.microsoft.com/office/drawing/2014/main" id="{D6E43FC9-7FDD-40D6-84EF-A80F95670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3"/>
                </a:ext>
              </a:extLst>
            </a:blip>
            <a:stretch>
              <a:fillRect/>
            </a:stretch>
          </p:blipFill>
          <p:spPr>
            <a:xfrm>
              <a:off x="1414049" y="4074958"/>
              <a:ext cx="1019175" cy="402515"/>
            </a:xfrm>
            <a:prstGeom prst="rect">
              <a:avLst/>
            </a:prstGeom>
          </p:spPr>
        </p:pic>
        <p:pic>
          <p:nvPicPr>
            <p:cNvPr id="57" name="Рисунок 29">
              <a:extLst>
                <a:ext uri="{FF2B5EF4-FFF2-40B4-BE49-F238E27FC236}">
                  <a16:creationId xmlns:a16="http://schemas.microsoft.com/office/drawing/2014/main" id="{1D954D0D-C6C5-459D-96E7-1BBA00ACF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5"/>
                </a:ext>
              </a:extLst>
            </a:blip>
            <a:stretch>
              <a:fillRect/>
            </a:stretch>
          </p:blipFill>
          <p:spPr>
            <a:xfrm>
              <a:off x="1641657" y="4541612"/>
              <a:ext cx="696790" cy="153569"/>
            </a:xfrm>
            <a:prstGeom prst="rect">
              <a:avLst/>
            </a:prstGeom>
          </p:spPr>
        </p:pic>
        <p:pic>
          <p:nvPicPr>
            <p:cNvPr id="59" name="Рисунок 31">
              <a:extLst>
                <a:ext uri="{FF2B5EF4-FFF2-40B4-BE49-F238E27FC236}">
                  <a16:creationId xmlns:a16="http://schemas.microsoft.com/office/drawing/2014/main" id="{3DC49817-5C99-4F36-96EA-5C581B91C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7"/>
                </a:ext>
              </a:extLst>
            </a:blip>
            <a:stretch>
              <a:fillRect/>
            </a:stretch>
          </p:blipFill>
          <p:spPr>
            <a:xfrm>
              <a:off x="1491240" y="4661981"/>
              <a:ext cx="847208" cy="343148"/>
            </a:xfrm>
            <a:prstGeom prst="rect">
              <a:avLst/>
            </a:prstGeom>
          </p:spPr>
        </p:pic>
        <p:pic>
          <p:nvPicPr>
            <p:cNvPr id="60" name="Рисунок 44">
              <a:extLst>
                <a:ext uri="{FF2B5EF4-FFF2-40B4-BE49-F238E27FC236}">
                  <a16:creationId xmlns:a16="http://schemas.microsoft.com/office/drawing/2014/main" id="{6DB55455-4FE3-48B4-A21F-EF2867408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8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9"/>
                </a:ext>
              </a:extLst>
            </a:blip>
            <a:stretch>
              <a:fillRect/>
            </a:stretch>
          </p:blipFill>
          <p:spPr>
            <a:xfrm>
              <a:off x="1740427" y="3360697"/>
              <a:ext cx="378883" cy="378883"/>
            </a:xfrm>
            <a:prstGeom prst="rect">
              <a:avLst/>
            </a:prstGeom>
          </p:spPr>
        </p:pic>
        <p:pic>
          <p:nvPicPr>
            <p:cNvPr id="61" name="Рисунок 10">
              <a:extLst>
                <a:ext uri="{FF2B5EF4-FFF2-40B4-BE49-F238E27FC236}">
                  <a16:creationId xmlns:a16="http://schemas.microsoft.com/office/drawing/2014/main" id="{8DD577DA-B438-46AA-9712-6D1AAB46E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1"/>
                </a:ext>
              </a:extLst>
            </a:blip>
            <a:stretch>
              <a:fillRect/>
            </a:stretch>
          </p:blipFill>
          <p:spPr>
            <a:xfrm>
              <a:off x="1018589" y="4988958"/>
              <a:ext cx="4205800" cy="58763"/>
            </a:xfrm>
            <a:prstGeom prst="rect">
              <a:avLst/>
            </a:prstGeom>
          </p:spPr>
        </p:pic>
        <p:sp>
          <p:nvSpPr>
            <p:cNvPr id="65" name="Прямоугольник: скругленные углы 64">
              <a:extLst>
                <a:ext uri="{FF2B5EF4-FFF2-40B4-BE49-F238E27FC236}">
                  <a16:creationId xmlns:a16="http://schemas.microsoft.com/office/drawing/2014/main" id="{E57A44AA-3FFB-484E-A876-328F77C8BBD8}"/>
                </a:ext>
              </a:extLst>
            </p:cNvPr>
            <p:cNvSpPr/>
            <p:nvPr/>
          </p:nvSpPr>
          <p:spPr>
            <a:xfrm>
              <a:off x="1573809" y="3791312"/>
              <a:ext cx="746035" cy="842231"/>
            </a:xfrm>
            <a:prstGeom prst="roundRect">
              <a:avLst>
                <a:gd name="adj" fmla="val 11907"/>
              </a:avLst>
            </a:prstGeom>
            <a:solidFill>
              <a:srgbClr val="C3C3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C3C3C3"/>
                </a:solidFill>
              </a:endParaRPr>
            </a:p>
          </p:txBody>
        </p:sp>
        <p:pic>
          <p:nvPicPr>
            <p:cNvPr id="67" name="Рисунок 21">
              <a:extLst>
                <a:ext uri="{FF2B5EF4-FFF2-40B4-BE49-F238E27FC236}">
                  <a16:creationId xmlns:a16="http://schemas.microsoft.com/office/drawing/2014/main" id="{481D3416-EF9C-4959-B0DF-162C15158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3"/>
                </a:ext>
              </a:extLst>
            </a:blip>
            <a:stretch>
              <a:fillRect/>
            </a:stretch>
          </p:blipFill>
          <p:spPr>
            <a:xfrm>
              <a:off x="1472111" y="4045080"/>
              <a:ext cx="1001026" cy="2426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0041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A9L7N2pp3aLYD2.DBwTWw"/>
</p:tagLst>
</file>

<file path=ppt/theme/theme1.xml><?xml version="1.0" encoding="utf-8"?>
<a:theme xmlns:a="http://schemas.openxmlformats.org/drawingml/2006/main" name="4_Шаблон">
  <a:themeElements>
    <a:clrScheme name="Custom 17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" id="{EE3B7C56-B755-41EF-B669-C2C8DF7AFB6E}" vid="{47A418CC-2947-4B56-AD63-8F711EAA87F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Госдума Сборка 27.06 версия 3 15-22 [Autosaved]</Template>
  <TotalTime>3282</TotalTime>
  <Words>207</Words>
  <Application>Microsoft Office PowerPoint</Application>
  <PresentationFormat>Широкоэкранный</PresentationFormat>
  <Paragraphs>103</Paragraphs>
  <Slides>16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Arial</vt:lpstr>
      <vt:lpstr>Calibri</vt:lpstr>
      <vt:lpstr>Calibri Light</vt:lpstr>
      <vt:lpstr>DejaVu Sans</vt:lpstr>
      <vt:lpstr>Segoe UI</vt:lpstr>
      <vt:lpstr>Times New Roman</vt:lpstr>
      <vt:lpstr>Trebuchet MS</vt:lpstr>
      <vt:lpstr>Wingdings</vt:lpstr>
      <vt:lpstr>4_Шаблон</vt:lpstr>
      <vt:lpstr>Office Theme</vt:lpstr>
      <vt:lpstr>think-cell Slide</vt:lpstr>
      <vt:lpstr>Презентация PowerPoint</vt:lpstr>
      <vt:lpstr>Презентация PowerPoint</vt:lpstr>
      <vt:lpstr>Презентация PowerPoint</vt:lpstr>
      <vt:lpstr>Заголовок</vt:lpstr>
      <vt:lpstr>Заголовок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Иллюстрации</vt:lpstr>
      <vt:lpstr>Иллюстрации </vt:lpstr>
      <vt:lpstr>Иллюстрации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dddddd</dc:creator>
  <cp:lastModifiedBy>Пшеничная Анна Александровна</cp:lastModifiedBy>
  <cp:revision>16</cp:revision>
  <dcterms:created xsi:type="dcterms:W3CDTF">2023-06-29T12:06:41Z</dcterms:created>
  <dcterms:modified xsi:type="dcterms:W3CDTF">2026-09-02T12:03:48Z</dcterms:modified>
</cp:coreProperties>
</file>