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7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0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1.xml" ContentType="application/vnd.openxmlformats-officedocument.them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2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3.xml" ContentType="application/vnd.openxmlformats-officedocument.them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4.xml" ContentType="application/vnd.openxmlformats-officedocument.them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5.xml" ContentType="application/vnd.openxmlformats-officedocument.them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6.xml" ContentType="application/vnd.openxmlformats-officedocument.them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7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8.xml" ContentType="application/vnd.openxmlformats-officedocument.them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9.xml" ContentType="application/vnd.openxmlformats-officedocument.them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20.xml" ContentType="application/vnd.openxmlformats-officedocument.them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21.xml" ContentType="application/vnd.openxmlformats-officedocument.them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22.xml" ContentType="application/vnd.openxmlformats-officedocument.them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23.xml" ContentType="application/vnd.openxmlformats-officedocument.them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24.xml" ContentType="application/vnd.openxmlformats-officedocument.them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25.xml" ContentType="application/vnd.openxmlformats-officedocument.them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26.xml" ContentType="application/vnd.openxmlformats-officedocument.them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27.xml" ContentType="application/vnd.openxmlformats-officedocument.them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8.xml" ContentType="application/vnd.openxmlformats-officedocument.them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29.xml" ContentType="application/vnd.openxmlformats-officedocument.them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30.xml" ContentType="application/vnd.openxmlformats-officedocument.them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31.xml" ContentType="application/vnd.openxmlformats-officedocument.them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theme/theme32.xml" ContentType="application/vnd.openxmlformats-officedocument.them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33.xml" ContentType="application/vnd.openxmlformats-officedocument.them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34.xml" ContentType="application/vnd.openxmlformats-officedocument.them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35.xml" ContentType="application/vnd.openxmlformats-officedocument.them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36.xml" ContentType="application/vnd.openxmlformats-officedocument.them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37.xml" ContentType="application/vnd.openxmlformats-officedocument.them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8.xml" ContentType="application/vnd.openxmlformats-officedocument.them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39.xml" ContentType="application/vnd.openxmlformats-officedocument.theme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theme/theme40.xml" ContentType="application/vnd.openxmlformats-officedocument.them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41.xml" ContentType="application/vnd.openxmlformats-officedocument.them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theme/theme42.xml" ContentType="application/vnd.openxmlformats-officedocument.theme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theme/theme43.xml" ContentType="application/vnd.openxmlformats-officedocument.them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theme/theme44.xml" ContentType="application/vnd.openxmlformats-officedocument.theme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45.xml" ContentType="application/vnd.openxmlformats-officedocument.them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46.xml" ContentType="application/vnd.openxmlformats-officedocument.them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theme/theme47.xml" ContentType="application/vnd.openxmlformats-officedocument.them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theme/theme48.xml" ContentType="application/vnd.openxmlformats-officedocument.them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49.xml" ContentType="application/vnd.openxmlformats-officedocument.them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theme/theme50.xml" ContentType="application/vnd.openxmlformats-officedocument.them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theme/theme51.xml" ContentType="application/vnd.openxmlformats-officedocument.them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theme/theme52.xml" ContentType="application/vnd.openxmlformats-officedocument.theme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theme/theme53.xml" ContentType="application/vnd.openxmlformats-officedocument.them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theme/theme54.xml" ContentType="application/vnd.openxmlformats-officedocument.theme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theme/theme55.xml" ContentType="application/vnd.openxmlformats-officedocument.theme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theme/theme56.xml" ContentType="application/vnd.openxmlformats-officedocument.them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theme/theme57.xml" ContentType="application/vnd.openxmlformats-officedocument.theme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theme/theme58.xml" ContentType="application/vnd.openxmlformats-officedocument.them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59.xml" ContentType="application/vnd.openxmlformats-officedocument.theme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60.xml" ContentType="application/vnd.openxmlformats-officedocument.them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heme/theme6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9" r:id="rId2"/>
    <p:sldMasterId id="2147483699" r:id="rId3"/>
    <p:sldMasterId id="2147483708" r:id="rId4"/>
    <p:sldMasterId id="2147483717" r:id="rId5"/>
    <p:sldMasterId id="2147483728" r:id="rId6"/>
    <p:sldMasterId id="2147483735" r:id="rId7"/>
    <p:sldMasterId id="2147483745" r:id="rId8"/>
    <p:sldMasterId id="2147483755" r:id="rId9"/>
    <p:sldMasterId id="2147483765" r:id="rId10"/>
    <p:sldMasterId id="2147483784" r:id="rId11"/>
    <p:sldMasterId id="2147483803" r:id="rId12"/>
    <p:sldMasterId id="2147483812" r:id="rId13"/>
    <p:sldMasterId id="2147483821" r:id="rId14"/>
    <p:sldMasterId id="2147483873" r:id="rId15"/>
    <p:sldMasterId id="2147483893" r:id="rId16"/>
    <p:sldMasterId id="2147483901" r:id="rId17"/>
    <p:sldMasterId id="2147483940" r:id="rId18"/>
    <p:sldMasterId id="2147483949" r:id="rId19"/>
    <p:sldMasterId id="2147483959" r:id="rId20"/>
    <p:sldMasterId id="2147483970" r:id="rId21"/>
    <p:sldMasterId id="2147483979" r:id="rId22"/>
    <p:sldMasterId id="2147483999" r:id="rId23"/>
    <p:sldMasterId id="2147484010" r:id="rId24"/>
    <p:sldMasterId id="2147484019" r:id="rId25"/>
    <p:sldMasterId id="2147484028" r:id="rId26"/>
    <p:sldMasterId id="2147484057" r:id="rId27"/>
    <p:sldMasterId id="2147484079" r:id="rId28"/>
    <p:sldMasterId id="2147484102" r:id="rId29"/>
    <p:sldMasterId id="2147484111" r:id="rId30"/>
    <p:sldMasterId id="2147484134" r:id="rId31"/>
    <p:sldMasterId id="2147484143" r:id="rId32"/>
    <p:sldMasterId id="2147484161" r:id="rId33"/>
    <p:sldMasterId id="2147484170" r:id="rId34"/>
    <p:sldMasterId id="2147484182" r:id="rId35"/>
    <p:sldMasterId id="2147484203" r:id="rId36"/>
    <p:sldMasterId id="2147484213" r:id="rId37"/>
    <p:sldMasterId id="2147484239" r:id="rId38"/>
    <p:sldMasterId id="2147484248" r:id="rId39"/>
    <p:sldMasterId id="2147484257" r:id="rId40"/>
    <p:sldMasterId id="2147484269" r:id="rId41"/>
    <p:sldMasterId id="2147484278" r:id="rId42"/>
    <p:sldMasterId id="2147484287" r:id="rId43"/>
    <p:sldMasterId id="2147484297" r:id="rId44"/>
    <p:sldMasterId id="2147484310" r:id="rId45"/>
    <p:sldMasterId id="2147484319" r:id="rId46"/>
    <p:sldMasterId id="2147484329" r:id="rId47"/>
    <p:sldMasterId id="2147484339" r:id="rId48"/>
    <p:sldMasterId id="2147484348" r:id="rId49"/>
    <p:sldMasterId id="2147484357" r:id="rId50"/>
    <p:sldMasterId id="2147484364" r:id="rId51"/>
    <p:sldMasterId id="2147484371" r:id="rId52"/>
    <p:sldMasterId id="2147484380" r:id="rId53"/>
    <p:sldMasterId id="2147484389" r:id="rId54"/>
    <p:sldMasterId id="2147484392" r:id="rId55"/>
    <p:sldMasterId id="2147484401" r:id="rId56"/>
    <p:sldMasterId id="2147484410" r:id="rId57"/>
    <p:sldMasterId id="2147484420" r:id="rId58"/>
    <p:sldMasterId id="2147484432" r:id="rId59"/>
    <p:sldMasterId id="2147484440" r:id="rId60"/>
  </p:sldMasterIdLst>
  <p:notesMasterIdLst>
    <p:notesMasterId r:id="rId85"/>
  </p:notesMasterIdLst>
  <p:sldIdLst>
    <p:sldId id="2145708356" r:id="rId61"/>
    <p:sldId id="2145708480" r:id="rId62"/>
    <p:sldId id="2145708449" r:id="rId63"/>
    <p:sldId id="2145708390" r:id="rId64"/>
    <p:sldId id="2145708513" r:id="rId65"/>
    <p:sldId id="2145708524" r:id="rId66"/>
    <p:sldId id="2145708526" r:id="rId67"/>
    <p:sldId id="2145708525" r:id="rId68"/>
    <p:sldId id="2145708460" r:id="rId69"/>
    <p:sldId id="2145708440" r:id="rId70"/>
    <p:sldId id="2145708488" r:id="rId71"/>
    <p:sldId id="2145708462" r:id="rId72"/>
    <p:sldId id="2145708452" r:id="rId73"/>
    <p:sldId id="2145708396" r:id="rId74"/>
    <p:sldId id="2145708495" r:id="rId75"/>
    <p:sldId id="2145708415" r:id="rId76"/>
    <p:sldId id="2145708501" r:id="rId77"/>
    <p:sldId id="2145708456" r:id="rId78"/>
    <p:sldId id="2145708499" r:id="rId79"/>
    <p:sldId id="2145708504" r:id="rId80"/>
    <p:sldId id="2145708517" r:id="rId81"/>
    <p:sldId id="2145708521" r:id="rId82"/>
    <p:sldId id="2145708522" r:id="rId83"/>
    <p:sldId id="2145708523" r:id="rId8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идоров Федор Сергеевич" initials="СФС" lastIdx="1" clrIdx="0">
    <p:extLst>
      <p:ext uri="{19B8F6BF-5375-455C-9EA6-DF929625EA0E}">
        <p15:presenceInfo xmlns:p15="http://schemas.microsoft.com/office/powerpoint/2012/main" userId="S-1-5-21-3821711208-3397069488-3383343344-152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39505E"/>
    <a:srgbClr val="5BA3D5"/>
    <a:srgbClr val="0070C0"/>
    <a:srgbClr val="7CBFBA"/>
    <a:srgbClr val="75FFDD"/>
    <a:srgbClr val="008CFF"/>
    <a:srgbClr val="5E5E5E"/>
    <a:srgbClr val="FF7900"/>
    <a:srgbClr val="E7F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25" autoAdjust="0"/>
    <p:restoredTop sz="94517" autoAdjust="0"/>
  </p:normalViewPr>
  <p:slideViewPr>
    <p:cSldViewPr snapToGrid="0" showGuides="1">
      <p:cViewPr varScale="1">
        <p:scale>
          <a:sx n="121" d="100"/>
          <a:sy n="121" d="100"/>
        </p:scale>
        <p:origin x="86" y="158"/>
      </p:cViewPr>
      <p:guideLst>
        <p:guide orient="horz" pos="618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3.xml"/><Relationship Id="rId68" Type="http://schemas.openxmlformats.org/officeDocument/2006/relationships/slide" Target="slides/slide8.xml"/><Relationship Id="rId84" Type="http://schemas.openxmlformats.org/officeDocument/2006/relationships/slide" Target="slides/slide24.xml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14.xml"/><Relationship Id="rId79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Master" Target="slideMasters/slideMaster56.xml"/><Relationship Id="rId64" Type="http://schemas.openxmlformats.org/officeDocument/2006/relationships/slide" Target="slides/slide4.xml"/><Relationship Id="rId69" Type="http://schemas.openxmlformats.org/officeDocument/2006/relationships/slide" Target="slides/slide9.xml"/><Relationship Id="rId77" Type="http://schemas.openxmlformats.org/officeDocument/2006/relationships/slide" Target="slides/slide17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2.xml"/><Relationship Id="rId80" Type="http://schemas.openxmlformats.org/officeDocument/2006/relationships/slide" Target="slides/slide20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Master" Target="slideMasters/slideMaster59.xml"/><Relationship Id="rId67" Type="http://schemas.openxmlformats.org/officeDocument/2006/relationships/slide" Target="slides/slide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" Target="slides/slide2.xml"/><Relationship Id="rId70" Type="http://schemas.openxmlformats.org/officeDocument/2006/relationships/slide" Target="slides/slide10.xml"/><Relationship Id="rId75" Type="http://schemas.openxmlformats.org/officeDocument/2006/relationships/slide" Target="slides/slide15.xml"/><Relationship Id="rId83" Type="http://schemas.openxmlformats.org/officeDocument/2006/relationships/slide" Target="slides/slide23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Master" Target="slideMasters/slideMaster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Master" Target="slideMasters/slideMaster60.xml"/><Relationship Id="rId65" Type="http://schemas.openxmlformats.org/officeDocument/2006/relationships/slide" Target="slides/slide5.xml"/><Relationship Id="rId73" Type="http://schemas.openxmlformats.org/officeDocument/2006/relationships/slide" Target="slides/slide13.xml"/><Relationship Id="rId78" Type="http://schemas.openxmlformats.org/officeDocument/2006/relationships/slide" Target="slides/slide18.xml"/><Relationship Id="rId81" Type="http://schemas.openxmlformats.org/officeDocument/2006/relationships/slide" Target="slides/slide21.xml"/><Relationship Id="rId86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6.xml"/><Relationship Id="rId87" Type="http://schemas.openxmlformats.org/officeDocument/2006/relationships/presProps" Target="presProps.xml"/><Relationship Id="rId61" Type="http://schemas.openxmlformats.org/officeDocument/2006/relationships/slide" Target="slides/slide1.xml"/><Relationship Id="rId82" Type="http://schemas.openxmlformats.org/officeDocument/2006/relationships/slide" Target="slides/slide22.xml"/><Relationship Id="rId19" Type="http://schemas.openxmlformats.org/officeDocument/2006/relationships/slideMaster" Target="slideMasters/slideMaster1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Финансирование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70C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68B9-4A51-BF61-5B1B68138766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8B9-4A51-BF61-5B1B68138766}"/>
              </c:ext>
            </c:extLst>
          </c:dPt>
          <c:dPt>
            <c:idx val="2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68B9-4A51-BF61-5B1B68138766}"/>
              </c:ext>
            </c:extLst>
          </c:dPt>
          <c:dPt>
            <c:idx val="3"/>
            <c:bubble3D val="0"/>
            <c:spPr>
              <a:solidFill>
                <a:srgbClr val="00CC9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68B9-4A51-BF61-5B1B68138766}"/>
              </c:ext>
            </c:extLst>
          </c:dPt>
          <c:dPt>
            <c:idx val="4"/>
            <c:bubble3D val="0"/>
            <c:spPr>
              <a:solidFill>
                <a:srgbClr val="7AB8D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68B9-4A51-BF61-5B1B68138766}"/>
              </c:ext>
            </c:extLst>
          </c:dPt>
          <c:dPt>
            <c:idx val="5"/>
            <c:bubble3D val="0"/>
            <c:spPr>
              <a:solidFill>
                <a:srgbClr val="7CBFB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68B9-4A51-BF61-5B1B68138766}"/>
              </c:ext>
            </c:extLst>
          </c:dPt>
          <c:dPt>
            <c:idx val="6"/>
            <c:bubble3D val="0"/>
            <c:spPr>
              <a:solidFill>
                <a:srgbClr val="5DB2A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68B9-4A51-BF61-5B1B68138766}"/>
              </c:ext>
            </c:extLst>
          </c:dPt>
          <c:dPt>
            <c:idx val="7"/>
            <c:bubble3D val="0"/>
            <c:spPr>
              <a:solidFill>
                <a:srgbClr val="2B9E9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68B9-4A51-BF61-5B1B68138766}"/>
              </c:ext>
            </c:extLst>
          </c:dPt>
          <c:dPt>
            <c:idx val="8"/>
            <c:bubble3D val="0"/>
            <c:spPr>
              <a:solidFill>
                <a:srgbClr val="0C808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68B9-4A51-BF61-5B1B68138766}"/>
              </c:ext>
            </c:extLst>
          </c:dPt>
          <c:cat>
            <c:strRef>
              <c:f>Sheet1!$A$2:$A$10</c:f>
              <c:strCache>
                <c:ptCount val="4"/>
                <c:pt idx="0">
                  <c:v>Кадастровый учет</c:v>
                </c:pt>
                <c:pt idx="1">
                  <c:v>Регистрация прав</c:v>
                </c:pt>
                <c:pt idx="2">
                  <c:v>Кадастровый учет и регистарция прав </c:v>
                </c:pt>
                <c:pt idx="3">
                  <c:v>Сведения ЕГРН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</c:v>
                </c:pt>
                <c:pt idx="1">
                  <c:v>98</c:v>
                </c:pt>
                <c:pt idx="2">
                  <c:v>4</c:v>
                </c:pt>
                <c:pt idx="3">
                  <c:v>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8B9-4A51-BF61-5B1B68138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 w="12700" cap="flat">
          <a:solidFill>
            <a:srgbClr val="FFFFFF"/>
          </a:solidFill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Обеспеченность отечественной юридически значимой единой электронной картографической основы </c:v>
                </c:pt>
              </c:strCache>
            </c:strRef>
          </c:tx>
          <c:spPr>
            <a:solidFill>
              <a:srgbClr val="008CFF"/>
            </a:solidFill>
            <a:ln>
              <a:solidFill>
                <a:srgbClr val="00CC99"/>
              </a:solidFill>
              <a:prstDash val="dash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CC99"/>
              </a:solidFill>
              <a:ln>
                <a:solidFill>
                  <a:srgbClr val="00CC99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5B-4B77-AEFB-781E2C6A2BBD}"/>
              </c:ext>
            </c:extLst>
          </c:dPt>
          <c:dPt>
            <c:idx val="1"/>
            <c:invertIfNegative val="0"/>
            <c:bubble3D val="0"/>
            <c:spPr>
              <a:solidFill>
                <a:srgbClr val="00CC99"/>
              </a:solidFill>
              <a:ln>
                <a:solidFill>
                  <a:srgbClr val="00CC99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5B-4B77-AEFB-781E2C6A2BBD}"/>
              </c:ext>
            </c:extLst>
          </c:dPt>
          <c:dPt>
            <c:idx val="2"/>
            <c:invertIfNegative val="0"/>
            <c:bubble3D val="0"/>
            <c:spPr>
              <a:solidFill>
                <a:srgbClr val="00CC99"/>
              </a:solidFill>
              <a:ln>
                <a:solidFill>
                  <a:srgbClr val="00CC99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165B-4B77-AEFB-781E2C6A2BBD}"/>
              </c:ext>
            </c:extLst>
          </c:dPt>
          <c:dPt>
            <c:idx val="3"/>
            <c:invertIfNegative val="0"/>
            <c:bubble3D val="0"/>
            <c:spPr>
              <a:solidFill>
                <a:srgbClr val="00CC99"/>
              </a:solidFill>
              <a:ln>
                <a:solidFill>
                  <a:srgbClr val="00CC99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7-165B-4B77-AEFB-781E2C6A2BBD}"/>
              </c:ext>
            </c:extLst>
          </c:dPt>
          <c:dPt>
            <c:idx val="4"/>
            <c:invertIfNegative val="0"/>
            <c:bubble3D val="0"/>
            <c:spPr>
              <a:solidFill>
                <a:srgbClr val="008CFF">
                  <a:lumMod val="20000"/>
                  <a:lumOff val="80000"/>
                </a:srgbClr>
              </a:solidFill>
              <a:ln w="9525">
                <a:solidFill>
                  <a:srgbClr val="008CFF"/>
                </a:solidFill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8-165B-4B77-AEFB-781E2C6A2BBD}"/>
              </c:ext>
            </c:extLst>
          </c:dPt>
          <c:dPt>
            <c:idx val="5"/>
            <c:invertIfNegative val="0"/>
            <c:bubble3D val="0"/>
            <c:spPr>
              <a:solidFill>
                <a:srgbClr val="008CFF">
                  <a:lumMod val="20000"/>
                  <a:lumOff val="80000"/>
                </a:srgbClr>
              </a:solidFill>
              <a:ln>
                <a:solidFill>
                  <a:srgbClr val="008CFF"/>
                </a:solidFill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0-6A05-4E4E-BF24-7AEBACEDA37F}"/>
              </c:ext>
            </c:extLst>
          </c:dPt>
          <c:cat>
            <c:numRef>
              <c:f>Лист1!$B$2:$G$2</c:f>
              <c:numCache>
                <c:formatCode>General</c:formatCode>
                <c:ptCount val="6"/>
                <c:pt idx="0">
                  <c:v>2020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Лист1!$B$3:$G$3</c:f>
              <c:numCache>
                <c:formatCode>General</c:formatCode>
                <c:ptCount val="6"/>
                <c:pt idx="0">
                  <c:v>24.5</c:v>
                </c:pt>
                <c:pt idx="1">
                  <c:v>71.44</c:v>
                </c:pt>
                <c:pt idx="2">
                  <c:v>79.91</c:v>
                </c:pt>
                <c:pt idx="3">
                  <c:v>92</c:v>
                </c:pt>
                <c:pt idx="4">
                  <c:v>95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5B-4B77-AEFB-781E2C6A2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588239"/>
        <c:axId val="291589199"/>
      </c:barChart>
      <c:catAx>
        <c:axId val="291588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ru-RU"/>
          </a:p>
        </c:txPr>
        <c:crossAx val="291589199"/>
        <c:crosses val="autoZero"/>
        <c:auto val="1"/>
        <c:lblAlgn val="ctr"/>
        <c:lblOffset val="100"/>
        <c:noMultiLvlLbl val="0"/>
      </c:catAx>
      <c:valAx>
        <c:axId val="29158919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915882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968847239634538E-2"/>
          <c:y val="6.6630577091386908E-2"/>
          <c:w val="0.95794024093632657"/>
          <c:h val="0.63944129521829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01.01.2020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Лист1!$B$2</c:f>
              <c:numCache>
                <c:formatCode>0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8-4694-A26D-F9A71122B1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01.01.2024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88-4694-A26D-F9A71122B10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01.01.2025</c:v>
                </c:pt>
              </c:strCache>
            </c:strRef>
          </c:tx>
          <c:spPr>
            <a:solidFill>
              <a:srgbClr val="008CF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78.2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88-4694-A26D-F9A71122B10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01.08.2026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Лист1!$E$2</c:f>
              <c:numCache>
                <c:formatCode>0.0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88-4694-A26D-F9A71122B1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568341536"/>
        <c:axId val="-568344256"/>
      </c:barChart>
      <c:catAx>
        <c:axId val="-568341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68344256"/>
        <c:crossesAt val="0"/>
        <c:auto val="1"/>
        <c:lblAlgn val="ctr"/>
        <c:lblOffset val="100"/>
        <c:noMultiLvlLbl val="0"/>
      </c:catAx>
      <c:valAx>
        <c:axId val="-568344256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-56834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968847239634538E-2"/>
          <c:y val="6.6630577091386908E-2"/>
          <c:w val="0.95794024093632657"/>
          <c:h val="0.63944129521829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01.01.2020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Лист1!$B$2</c:f>
              <c:numCache>
                <c:formatCode>0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8-4694-A26D-F9A71122B1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01.01.2024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88-4694-A26D-F9A71122B10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01.01.2025</c:v>
                </c:pt>
              </c:strCache>
            </c:strRef>
          </c:tx>
          <c:spPr>
            <a:solidFill>
              <a:srgbClr val="008CF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88-4694-A26D-F9A71122B10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01.08.2026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Лист1!$E$2</c:f>
              <c:numCache>
                <c:formatCode>0.0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88-4694-A26D-F9A71122B1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568341536"/>
        <c:axId val="-568344256"/>
      </c:barChart>
      <c:catAx>
        <c:axId val="-568341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68344256"/>
        <c:crossesAt val="0"/>
        <c:auto val="1"/>
        <c:lblAlgn val="ctr"/>
        <c:lblOffset val="100"/>
        <c:noMultiLvlLbl val="0"/>
      </c:catAx>
      <c:valAx>
        <c:axId val="-568344256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-56834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392464948468124E-2"/>
          <c:y val="0.13159621456952414"/>
          <c:w val="0.95794024093632657"/>
          <c:h val="0.557165151421853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01.01.2020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Объекты без прав, ОН млн </c:v>
                </c:pt>
              </c:strCache>
            </c:strRef>
          </c:cat>
          <c:val>
            <c:numRef>
              <c:f>Лист1!$B$2</c:f>
              <c:numCache>
                <c:formatCode>0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FD-4EFE-A289-4C3E0ED3F28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01.01.2024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Объекты без прав, ОН млн 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33.799999999999997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FD-4EFE-A289-4C3E0ED3F28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01.01.2025</c:v>
                </c:pt>
              </c:strCache>
            </c:strRef>
          </c:tx>
          <c:spPr>
            <a:solidFill>
              <a:srgbClr val="008CF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Объекты без прав, ОН млн 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FD-4EFE-A289-4C3E0ED3F28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01.07.2026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Объекты без прав, ОН млн </c:v>
                </c:pt>
              </c:strCache>
            </c:strRef>
          </c:cat>
          <c:val>
            <c:numRef>
              <c:f>Лист1!$E$2</c:f>
              <c:numCache>
                <c:formatCode>0.0</c:formatCode>
                <c:ptCount val="1"/>
                <c:pt idx="0">
                  <c:v>21.8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FD-4EFE-A289-4C3E0ED3F2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568341536"/>
        <c:axId val="-568344256"/>
      </c:barChart>
      <c:catAx>
        <c:axId val="-568341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68344256"/>
        <c:crossesAt val="0"/>
        <c:auto val="1"/>
        <c:lblAlgn val="ctr"/>
        <c:lblOffset val="100"/>
        <c:noMultiLvlLbl val="0"/>
      </c:catAx>
      <c:valAx>
        <c:axId val="-568344256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-56834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968847239634538E-2"/>
          <c:y val="6.6630577091386908E-2"/>
          <c:w val="0.95794024093632657"/>
          <c:h val="0.63944129521829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Лист1!$B$2</c:f>
              <c:numCache>
                <c:formatCode>0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8-4694-A26D-F9A71122B1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88-4694-A26D-F9A71122B10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8CFF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88-4694-A26D-F9A71122B10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Границы населенных пунктов</c:v>
                </c:pt>
              </c:strCache>
            </c:strRef>
          </c:cat>
          <c:val>
            <c:numRef>
              <c:f>Лист1!$E$2</c:f>
              <c:numCache>
                <c:formatCode>0.0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88-4694-A26D-F9A71122B1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568341536"/>
        <c:axId val="-568344256"/>
      </c:barChart>
      <c:catAx>
        <c:axId val="-568341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68344256"/>
        <c:crossesAt val="0"/>
        <c:auto val="1"/>
        <c:lblAlgn val="ctr"/>
        <c:lblOffset val="100"/>
        <c:noMultiLvlLbl val="0"/>
      </c:catAx>
      <c:valAx>
        <c:axId val="-568344256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-56834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0.63908</cdr:x>
      <cdr:y>0</cdr:y>
    </cdr:from>
    <cdr:to>
      <cdr:x>0.74157</cdr:x>
      <cdr:y>0.1468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578348" y="-4202511"/>
          <a:ext cx="73427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ctr" defTabSz="349261">
            <a:spcAft>
              <a:spcPts val="1200"/>
            </a:spcAft>
            <a:buClr>
              <a:srgbClr val="008CFF"/>
            </a:buClr>
            <a:defRPr/>
          </a:pPr>
          <a:endParaRPr lang="ru-RU" sz="1400" b="1" dirty="0">
            <a:solidFill>
              <a:srgbClr val="434343"/>
            </a:solidFill>
            <a:latin typeface="Arial"/>
            <a:ea typeface="Times New Roman" panose="02020603050405020304" pitchFamily="18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0.63908</cdr:x>
      <cdr:y>0</cdr:y>
    </cdr:from>
    <cdr:to>
      <cdr:x>0.74157</cdr:x>
      <cdr:y>0.1468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578348" y="-4202511"/>
          <a:ext cx="73427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ctr" defTabSz="349261">
            <a:spcAft>
              <a:spcPts val="1200"/>
            </a:spcAft>
            <a:buClr>
              <a:srgbClr val="008CFF"/>
            </a:buClr>
            <a:defRPr/>
          </a:pPr>
          <a:endParaRPr lang="ru-RU" sz="1400" b="1" dirty="0">
            <a:solidFill>
              <a:srgbClr val="434343"/>
            </a:solidFill>
            <a:latin typeface="Arial"/>
            <a:ea typeface="Times New Roman" panose="02020603050405020304" pitchFamily="18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0.63908</cdr:x>
      <cdr:y>0</cdr:y>
    </cdr:from>
    <cdr:to>
      <cdr:x>0.74157</cdr:x>
      <cdr:y>0.1468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578348" y="-4202511"/>
          <a:ext cx="73427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ctr" defTabSz="349261">
            <a:spcAft>
              <a:spcPts val="1200"/>
            </a:spcAft>
            <a:buClr>
              <a:srgbClr val="008CFF"/>
            </a:buClr>
            <a:defRPr/>
          </a:pPr>
          <a:endParaRPr lang="ru-RU" sz="1400" b="1" dirty="0">
            <a:solidFill>
              <a:srgbClr val="434343"/>
            </a:solidFill>
            <a:latin typeface="Arial"/>
            <a:ea typeface="Times New Roman" panose="02020603050405020304" pitchFamily="18" charset="0"/>
            <a:cs typeface="Arial" panose="020B06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0.63908</cdr:x>
      <cdr:y>0</cdr:y>
    </cdr:from>
    <cdr:to>
      <cdr:x>0.74157</cdr:x>
      <cdr:y>0.1468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578348" y="-4202511"/>
          <a:ext cx="73427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ctr" defTabSz="349261">
            <a:spcAft>
              <a:spcPts val="1200"/>
            </a:spcAft>
            <a:buClr>
              <a:srgbClr val="008CFF"/>
            </a:buClr>
            <a:defRPr/>
          </a:pPr>
          <a:endParaRPr lang="ru-RU" sz="1400" b="1" dirty="0">
            <a:solidFill>
              <a:srgbClr val="434343"/>
            </a:solidFill>
            <a:latin typeface="Arial"/>
            <a:ea typeface="Times New Roman" panose="02020603050405020304" pitchFamily="18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0" y="15"/>
            <a:ext cx="2945659" cy="498057"/>
          </a:xfrm>
          <a:prstGeom prst="rect">
            <a:avLst/>
          </a:prstGeom>
        </p:spPr>
        <p:txBody>
          <a:bodyPr vert="horz" lIns="91409" tIns="45706" rIns="91409" bIns="4570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73" y="15"/>
            <a:ext cx="2945659" cy="498057"/>
          </a:xfrm>
          <a:prstGeom prst="rect">
            <a:avLst/>
          </a:prstGeom>
        </p:spPr>
        <p:txBody>
          <a:bodyPr vert="horz" lIns="91409" tIns="45706" rIns="91409" bIns="45706" rtlCol="0"/>
          <a:lstStyle>
            <a:lvl1pPr algn="r">
              <a:defRPr sz="1200"/>
            </a:lvl1pPr>
          </a:lstStyle>
          <a:p>
            <a:fld id="{52D52351-625D-406C-91FD-339185B1D4D3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9" tIns="45706" rIns="91409" bIns="45706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205"/>
            <a:ext cx="5438140" cy="3908614"/>
          </a:xfrm>
          <a:prstGeom prst="rect">
            <a:avLst/>
          </a:prstGeom>
        </p:spPr>
        <p:txBody>
          <a:bodyPr vert="horz" lIns="91409" tIns="45706" rIns="91409" bIns="4570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0" y="9428587"/>
            <a:ext cx="2945659" cy="498056"/>
          </a:xfrm>
          <a:prstGeom prst="rect">
            <a:avLst/>
          </a:prstGeom>
        </p:spPr>
        <p:txBody>
          <a:bodyPr vert="horz" lIns="91409" tIns="45706" rIns="91409" bIns="4570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73" y="9428587"/>
            <a:ext cx="2945659" cy="498056"/>
          </a:xfrm>
          <a:prstGeom prst="rect">
            <a:avLst/>
          </a:prstGeom>
        </p:spPr>
        <p:txBody>
          <a:bodyPr vert="horz" lIns="91409" tIns="45706" rIns="91409" bIns="45706" rtlCol="0" anchor="b"/>
          <a:lstStyle>
            <a:lvl1pPr algn="r">
              <a:defRPr sz="1200"/>
            </a:lvl1pPr>
          </a:lstStyle>
          <a:p>
            <a:fld id="{F3842EE6-DE3D-4672-970E-D8A329B106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6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842EE6-DE3D-4672-970E-D8A329B1066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587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svg"/><Relationship Id="rId4" Type="http://schemas.openxmlformats.org/officeDocument/2006/relationships/image" Target="../media/image16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.svg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7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7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pn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4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3.png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1.png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1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sv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sv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3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5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2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4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5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28.png"/><Relationship Id="rId4" Type="http://schemas.openxmlformats.org/officeDocument/2006/relationships/image" Target="../media/image16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.pn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5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8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33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2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4.png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5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34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34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.png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4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4.png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4.sv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4.sv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2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4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4.png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4.svg"/><Relationship Id="rId4" Type="http://schemas.openxmlformats.org/officeDocument/2006/relationships/image" Target="../media/image24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5" Type="http://schemas.openxmlformats.org/officeDocument/2006/relationships/image" Target="../media/image4.svg"/><Relationship Id="rId4" Type="http://schemas.openxmlformats.org/officeDocument/2006/relationships/image" Target="../media/image24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.svg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2.pn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4.png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4.sv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4.sv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2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4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3.png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8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0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0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2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4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23.pn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9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7.pn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4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4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2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4.pn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4.png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0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5.png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38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38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2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4.png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3.png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38.png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38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2.png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4.png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3.png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2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7.png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17.png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6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6.png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3.xml"/><Relationship Id="rId4" Type="http://schemas.openxmlformats.org/officeDocument/2006/relationships/image" Target="../media/image6.png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4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3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3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17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17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2.png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4.png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4.xml"/><Relationship Id="rId4" Type="http://schemas.openxmlformats.org/officeDocument/2006/relationships/image" Target="../media/image6.png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4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17.png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17.png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2.png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4.png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5.xml"/><Relationship Id="rId4" Type="http://schemas.openxmlformats.org/officeDocument/2006/relationships/image" Target="../media/image6.png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5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41.pn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41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6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2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4.png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6.xml"/><Relationship Id="rId4" Type="http://schemas.openxmlformats.org/officeDocument/2006/relationships/image" Target="../media/image6.png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6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41.png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41.png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2.png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4.png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7.xml"/><Relationship Id="rId4" Type="http://schemas.openxmlformats.org/officeDocument/2006/relationships/image" Target="../media/image6.png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7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7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8.xml"/><Relationship Id="rId5" Type="http://schemas.openxmlformats.org/officeDocument/2006/relationships/image" Target="../media/image44.png"/><Relationship Id="rId4" Type="http://schemas.openxmlformats.org/officeDocument/2006/relationships/image" Target="../media/image16.png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8.xml"/><Relationship Id="rId5" Type="http://schemas.openxmlformats.org/officeDocument/2006/relationships/image" Target="../media/image44.png"/><Relationship Id="rId4" Type="http://schemas.openxmlformats.org/officeDocument/2006/relationships/image" Target="../media/image16.png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8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8.xml"/><Relationship Id="rId4" Type="http://schemas.openxmlformats.org/officeDocument/2006/relationships/image" Target="../media/image2.png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8.xml"/><Relationship Id="rId4" Type="http://schemas.openxmlformats.org/officeDocument/2006/relationships/image" Target="../media/image35.png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8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8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10.png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10.png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9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6.png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6.png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9.xml"/><Relationship Id="rId4" Type="http://schemas.openxmlformats.org/officeDocument/2006/relationships/image" Target="../media/image6.png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9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9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0.xml"/><Relationship Id="rId5" Type="http://schemas.openxmlformats.org/officeDocument/2006/relationships/image" Target="../media/image4.svg"/><Relationship Id="rId4" Type="http://schemas.openxmlformats.org/officeDocument/2006/relationships/image" Target="../media/image24.png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0.xml"/><Relationship Id="rId5" Type="http://schemas.openxmlformats.org/officeDocument/2006/relationships/image" Target="../media/image4.svg"/><Relationship Id="rId4" Type="http://schemas.openxmlformats.org/officeDocument/2006/relationships/image" Target="../media/image24.png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0.xml"/><Relationship Id="rId4" Type="http://schemas.openxmlformats.org/officeDocument/2006/relationships/image" Target="../media/image4.svg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0.xml"/><Relationship Id="rId4" Type="http://schemas.openxmlformats.org/officeDocument/2006/relationships/image" Target="../media/image2.png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0.xml"/><Relationship Id="rId4" Type="http://schemas.openxmlformats.org/officeDocument/2006/relationships/image" Target="../media/image4.png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0.xml"/><Relationship Id="rId4" Type="http://schemas.openxmlformats.org/officeDocument/2006/relationships/image" Target="../media/image4.png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0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0.xml"/><Relationship Id="rId4" Type="http://schemas.openxmlformats.org/officeDocument/2006/relationships/image" Target="../media/image5.png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10.png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10.png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1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2.png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4.png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1.xml"/><Relationship Id="rId4" Type="http://schemas.openxmlformats.org/officeDocument/2006/relationships/image" Target="../media/image6.png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1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1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41.png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41.png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2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2.png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4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2.xml"/><Relationship Id="rId4" Type="http://schemas.openxmlformats.org/officeDocument/2006/relationships/image" Target="../media/image13.png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2.xml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2.xml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4.sv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4.sv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3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2.png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4.png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3.xml"/><Relationship Id="rId4" Type="http://schemas.openxmlformats.org/officeDocument/2006/relationships/image" Target="../media/image6.png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3.xml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3.xml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4.xml"/><Relationship Id="rId4" Type="http://schemas.openxmlformats.org/officeDocument/2006/relationships/image" Target="../media/image8.png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4.xml"/><Relationship Id="rId4" Type="http://schemas.openxmlformats.org/officeDocument/2006/relationships/image" Target="../media/image17.png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4.xml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4.xml"/><Relationship Id="rId4" Type="http://schemas.openxmlformats.org/officeDocument/2006/relationships/image" Target="../media/image2.png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4.xml"/><Relationship Id="rId4" Type="http://schemas.openxmlformats.org/officeDocument/2006/relationships/image" Target="../media/image4.png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4.xml"/><Relationship Id="rId4" Type="http://schemas.openxmlformats.org/officeDocument/2006/relationships/image" Target="../media/image4.png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4.xml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4.xml"/><Relationship Id="rId4" Type="http://schemas.openxmlformats.org/officeDocument/2006/relationships/image" Target="../media/image5.png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1.png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1.png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5.png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5.xml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5.xml"/><Relationship Id="rId4" Type="http://schemas.openxmlformats.org/officeDocument/2006/relationships/image" Target="../media/image2.png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5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5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5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5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5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41.png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41.png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6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2.png"/></Relationships>
</file>

<file path=ppt/slideLayouts/_rels/slideLayout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4.png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6.xml"/><Relationship Id="rId4" Type="http://schemas.openxmlformats.org/officeDocument/2006/relationships/image" Target="../media/image13.png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6.xml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7.xml"/><Relationship Id="rId4" Type="http://schemas.openxmlformats.org/officeDocument/2006/relationships/image" Target="../media/image8.png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7.xml"/><Relationship Id="rId4" Type="http://schemas.openxmlformats.org/officeDocument/2006/relationships/image" Target="../media/image41.png"/></Relationships>
</file>

<file path=ppt/slideLayouts/_rels/slideLayout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7.xml"/><Relationship Id="rId4" Type="http://schemas.openxmlformats.org/officeDocument/2006/relationships/image" Target="../media/image2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7.xml"/><Relationship Id="rId4" Type="http://schemas.openxmlformats.org/officeDocument/2006/relationships/image" Target="../media/image4.png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7.xml"/><Relationship Id="rId4" Type="http://schemas.openxmlformats.org/officeDocument/2006/relationships/image" Target="../media/image4.png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7.xml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37.xml"/><Relationship Id="rId4" Type="http://schemas.openxmlformats.org/officeDocument/2006/relationships/image" Target="../media/image5.png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8.xml"/><Relationship Id="rId4" Type="http://schemas.openxmlformats.org/officeDocument/2006/relationships/image" Target="../media/image4.svg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8.xml"/><Relationship Id="rId4" Type="http://schemas.openxmlformats.org/officeDocument/2006/relationships/image" Target="../media/image4.svg"/></Relationships>
</file>

<file path=ppt/slideLayouts/_rels/slideLayout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8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8.xml"/><Relationship Id="rId4" Type="http://schemas.openxmlformats.org/officeDocument/2006/relationships/image" Target="../media/image2.png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8.xml"/><Relationship Id="rId4" Type="http://schemas.openxmlformats.org/officeDocument/2006/relationships/image" Target="../media/image4.png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8.xml"/><Relationship Id="rId4" Type="http://schemas.openxmlformats.org/officeDocument/2006/relationships/image" Target="../media/image6.png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8.xml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8.xml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9.xml"/><Relationship Id="rId4" Type="http://schemas.openxmlformats.org/officeDocument/2006/relationships/image" Target="../media/image4.svg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9.xml"/><Relationship Id="rId4" Type="http://schemas.openxmlformats.org/officeDocument/2006/relationships/image" Target="../media/image4.svg"/></Relationships>
</file>

<file path=ppt/slideLayouts/_rels/slideLayout3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9.xml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9.xml"/><Relationship Id="rId4" Type="http://schemas.openxmlformats.org/officeDocument/2006/relationships/image" Target="../media/image2.png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9.xml"/><Relationship Id="rId4" Type="http://schemas.openxmlformats.org/officeDocument/2006/relationships/image" Target="../media/image4.png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9.xml"/><Relationship Id="rId4" Type="http://schemas.openxmlformats.org/officeDocument/2006/relationships/image" Target="../media/image6.png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9.xml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9.xml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0.xml"/><Relationship Id="rId4" Type="http://schemas.openxmlformats.org/officeDocument/2006/relationships/image" Target="../media/image51.png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0.xml"/><Relationship Id="rId4" Type="http://schemas.openxmlformats.org/officeDocument/2006/relationships/image" Target="../media/image51.png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40.xml"/><Relationship Id="rId4" Type="http://schemas.openxmlformats.org/officeDocument/2006/relationships/image" Target="../media/image5.png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0.xml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0.xml"/><Relationship Id="rId4" Type="http://schemas.openxmlformats.org/officeDocument/2006/relationships/image" Target="../media/image2.png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0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0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0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0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0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1.xml"/><Relationship Id="rId4" Type="http://schemas.openxmlformats.org/officeDocument/2006/relationships/image" Target="../media/image41.png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1.xml"/><Relationship Id="rId4" Type="http://schemas.openxmlformats.org/officeDocument/2006/relationships/image" Target="../media/image41.png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1.xml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1.xml"/><Relationship Id="rId4" Type="http://schemas.openxmlformats.org/officeDocument/2006/relationships/image" Target="../media/image2.png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1.xml"/><Relationship Id="rId4" Type="http://schemas.openxmlformats.org/officeDocument/2006/relationships/image" Target="../media/image4.png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41.xml"/><Relationship Id="rId4" Type="http://schemas.openxmlformats.org/officeDocument/2006/relationships/image" Target="../media/image21.png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1.xml"/></Relationships>
</file>

<file path=ppt/slideLayouts/_rels/slideLayout3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1.xml"/></Relationships>
</file>

<file path=ppt/slideLayouts/_rels/slideLayout3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2.xml"/><Relationship Id="rId4" Type="http://schemas.openxmlformats.org/officeDocument/2006/relationships/image" Target="../media/image4.svg"/></Relationships>
</file>

<file path=ppt/slideLayouts/_rels/slideLayout3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2.xml"/><Relationship Id="rId4" Type="http://schemas.openxmlformats.org/officeDocument/2006/relationships/image" Target="../media/image4.svg"/></Relationships>
</file>

<file path=ppt/slideLayouts/_rels/slideLayout3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2.xml"/></Relationships>
</file>

<file path=ppt/slideLayouts/_rels/slideLayout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2.xml"/><Relationship Id="rId4" Type="http://schemas.openxmlformats.org/officeDocument/2006/relationships/image" Target="../media/image2.png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2.xml"/><Relationship Id="rId4" Type="http://schemas.openxmlformats.org/officeDocument/2006/relationships/image" Target="../media/image2.png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42.xml"/><Relationship Id="rId4" Type="http://schemas.openxmlformats.org/officeDocument/2006/relationships/image" Target="../media/image4.png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2.xml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42.xml"/></Relationships>
</file>

<file path=ppt/slideLayouts/_rels/slideLayout3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3.xml"/><Relationship Id="rId4" Type="http://schemas.openxmlformats.org/officeDocument/2006/relationships/image" Target="../media/image4.svg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3.xml"/><Relationship Id="rId4" Type="http://schemas.openxmlformats.org/officeDocument/2006/relationships/image" Target="../media/image4.svg"/></Relationships>
</file>

<file path=ppt/slideLayouts/_rels/slideLayout3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3.xml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3.xml"/><Relationship Id="rId4" Type="http://schemas.openxmlformats.org/officeDocument/2006/relationships/image" Target="../media/image2.png"/></Relationships>
</file>

<file path=ppt/slideLayouts/_rels/slideLayout3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3.xml"/><Relationship Id="rId4" Type="http://schemas.openxmlformats.org/officeDocument/2006/relationships/image" Target="../media/image4.png"/></Relationships>
</file>

<file path=ppt/slideLayouts/_rels/slideLayout3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43.xml"/><Relationship Id="rId4" Type="http://schemas.openxmlformats.org/officeDocument/2006/relationships/image" Target="../media/image23.png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43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3.xml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3.xml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4.xml"/><Relationship Id="rId4" Type="http://schemas.openxmlformats.org/officeDocument/2006/relationships/image" Target="../media/image51.png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4.xml"/><Relationship Id="rId4" Type="http://schemas.openxmlformats.org/officeDocument/2006/relationships/image" Target="../media/image51.png"/></Relationships>
</file>

<file path=ppt/slideLayouts/_rels/slideLayout3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44.xml"/><Relationship Id="rId4" Type="http://schemas.openxmlformats.org/officeDocument/2006/relationships/image" Target="../media/image5.png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4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4.xml"/><Relationship Id="rId4" Type="http://schemas.openxmlformats.org/officeDocument/2006/relationships/image" Target="../media/image2.png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4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4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4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4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4.xml"/></Relationships>
</file>

<file path=ppt/slideLayouts/_rels/slideLayout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4.xml"/><Relationship Id="rId4" Type="http://schemas.openxmlformats.org/officeDocument/2006/relationships/image" Target="../media/image2.png"/></Relationships>
</file>

<file path=ppt/slideLayouts/_rels/slideLayout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5.xml"/><Relationship Id="rId4" Type="http://schemas.openxmlformats.org/officeDocument/2006/relationships/image" Target="../media/image10.png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5.xml"/><Relationship Id="rId4" Type="http://schemas.openxmlformats.org/officeDocument/2006/relationships/image" Target="../media/image10.png"/></Relationships>
</file>

<file path=ppt/slideLayouts/_rels/slideLayout3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5.xml"/></Relationships>
</file>

<file path=ppt/slideLayouts/_rels/slideLayout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5.xml"/><Relationship Id="rId4" Type="http://schemas.openxmlformats.org/officeDocument/2006/relationships/image" Target="../media/image2.png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5.xml"/><Relationship Id="rId4" Type="http://schemas.openxmlformats.org/officeDocument/2006/relationships/image" Target="../media/image4.png"/></Relationships>
</file>

<file path=ppt/slideLayouts/_rels/slideLayout3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5.xml"/><Relationship Id="rId4" Type="http://schemas.openxmlformats.org/officeDocument/2006/relationships/image" Target="../media/image13.png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5.xml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5.xml"/></Relationships>
</file>

<file path=ppt/slideLayouts/_rels/slideLayout3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6.xml"/><Relationship Id="rId4" Type="http://schemas.openxmlformats.org/officeDocument/2006/relationships/image" Target="../media/image41.png"/></Relationships>
</file>

<file path=ppt/slideLayouts/_rels/slideLayout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6.xml"/><Relationship Id="rId4" Type="http://schemas.openxmlformats.org/officeDocument/2006/relationships/image" Target="../media/image41.png"/></Relationships>
</file>

<file path=ppt/slideLayouts/_rels/slideLayout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6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6.xml"/><Relationship Id="rId4" Type="http://schemas.openxmlformats.org/officeDocument/2006/relationships/image" Target="../media/image2.png"/></Relationships>
</file>

<file path=ppt/slideLayouts/_rels/slideLayout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6.xml"/><Relationship Id="rId4" Type="http://schemas.openxmlformats.org/officeDocument/2006/relationships/image" Target="../media/image4.png"/></Relationships>
</file>

<file path=ppt/slideLayouts/_rels/slideLayout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46.xml"/><Relationship Id="rId4" Type="http://schemas.openxmlformats.org/officeDocument/2006/relationships/image" Target="../media/image13.png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6.xml"/></Relationships>
</file>

<file path=ppt/slideLayouts/_rels/slideLayout3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7.xml"/><Relationship Id="rId4" Type="http://schemas.openxmlformats.org/officeDocument/2006/relationships/image" Target="../media/image41.png"/></Relationships>
</file>

<file path=ppt/slideLayouts/_rels/slideLayout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7.xml"/><Relationship Id="rId4" Type="http://schemas.openxmlformats.org/officeDocument/2006/relationships/image" Target="../media/image41.png"/></Relationships>
</file>

<file path=ppt/slideLayouts/_rels/slideLayout4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7.xml"/></Relationships>
</file>

<file path=ppt/slideLayouts/_rels/slideLayout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7.xml"/><Relationship Id="rId4" Type="http://schemas.openxmlformats.org/officeDocument/2006/relationships/image" Target="../media/image2.png"/></Relationships>
</file>

<file path=ppt/slideLayouts/_rels/slideLayout4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7.xml"/><Relationship Id="rId4" Type="http://schemas.openxmlformats.org/officeDocument/2006/relationships/image" Target="../media/image4.png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47.xml"/><Relationship Id="rId4" Type="http://schemas.openxmlformats.org/officeDocument/2006/relationships/image" Target="../media/image13.png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7.xml"/></Relationships>
</file>

<file path=ppt/slideLayouts/_rels/slideLayout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8.xml"/><Relationship Id="rId4" Type="http://schemas.openxmlformats.org/officeDocument/2006/relationships/image" Target="../media/image41.png"/></Relationships>
</file>

<file path=ppt/slideLayouts/_rels/slideLayout4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8.xml"/><Relationship Id="rId4" Type="http://schemas.openxmlformats.org/officeDocument/2006/relationships/image" Target="../media/image41.png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8.xml"/></Relationships>
</file>

<file path=ppt/slideLayouts/_rels/slideLayout4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8.xml"/><Relationship Id="rId4" Type="http://schemas.openxmlformats.org/officeDocument/2006/relationships/image" Target="../media/image2.png"/></Relationships>
</file>

<file path=ppt/slideLayouts/_rels/slideLayout4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8.xml"/><Relationship Id="rId4" Type="http://schemas.openxmlformats.org/officeDocument/2006/relationships/image" Target="../media/image4.png"/></Relationships>
</file>

<file path=ppt/slideLayouts/_rels/slideLayout4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48.xml"/><Relationship Id="rId4" Type="http://schemas.openxmlformats.org/officeDocument/2006/relationships/image" Target="../media/image6.png"/></Relationships>
</file>

<file path=ppt/slideLayouts/_rels/slideLayout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8.xml"/></Relationships>
</file>

<file path=ppt/slideLayouts/_rels/slideLayout4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8.xml"/></Relationships>
</file>

<file path=ppt/slideLayouts/_rels/slideLayout4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9.xml"/><Relationship Id="rId4" Type="http://schemas.openxmlformats.org/officeDocument/2006/relationships/image" Target="../media/image17.png"/></Relationships>
</file>

<file path=ppt/slideLayouts/_rels/slideLayout4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9.xml"/><Relationship Id="rId4" Type="http://schemas.openxmlformats.org/officeDocument/2006/relationships/image" Target="../media/image17.png"/></Relationships>
</file>

<file path=ppt/slideLayouts/_rels/slideLayout4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9.xml"/></Relationships>
</file>

<file path=ppt/slideLayouts/_rels/slideLayout4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9.xml"/><Relationship Id="rId4" Type="http://schemas.openxmlformats.org/officeDocument/2006/relationships/image" Target="../media/image2.png"/></Relationships>
</file>

<file path=ppt/slideLayouts/_rels/slideLayout4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9.xml"/><Relationship Id="rId4" Type="http://schemas.openxmlformats.org/officeDocument/2006/relationships/image" Target="../media/image4.png"/></Relationships>
</file>

<file path=ppt/slideLayouts/_rels/slideLayout4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9.xml"/><Relationship Id="rId4" Type="http://schemas.openxmlformats.org/officeDocument/2006/relationships/image" Target="../media/image4.png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9.xml"/></Relationships>
</file>

<file path=ppt/slideLayouts/_rels/slideLayout4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9.xml"/></Relationships>
</file>

<file path=ppt/slideLayouts/_rels/slideLayout4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0.xml"/><Relationship Id="rId5" Type="http://schemas.openxmlformats.org/officeDocument/2006/relationships/image" Target="../media/image4.svg"/><Relationship Id="rId4" Type="http://schemas.openxmlformats.org/officeDocument/2006/relationships/image" Target="../media/image16.png"/></Relationships>
</file>

<file path=ppt/slideLayouts/_rels/slideLayout4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0.xml"/><Relationship Id="rId5" Type="http://schemas.openxmlformats.org/officeDocument/2006/relationships/image" Target="../media/image4.svg"/><Relationship Id="rId4" Type="http://schemas.openxmlformats.org/officeDocument/2006/relationships/image" Target="../media/image16.png"/></Relationships>
</file>

<file path=ppt/slideLayouts/_rels/slideLayout4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0.xml"/><Relationship Id="rId4" Type="http://schemas.openxmlformats.org/officeDocument/2006/relationships/image" Target="../media/image5.png"/></Relationships>
</file>

<file path=ppt/slideLayouts/_rels/slideLayout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0.xml"/></Relationships>
</file>

<file path=ppt/slideLayouts/_rels/slideLayout4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0.xml"/><Relationship Id="rId4" Type="http://schemas.openxmlformats.org/officeDocument/2006/relationships/image" Target="../media/image2.png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4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1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Layouts/_rels/slideLayout4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1.xml"/><Relationship Id="rId5" Type="http://schemas.openxmlformats.org/officeDocument/2006/relationships/image" Target="../media/image20.png"/><Relationship Id="rId4" Type="http://schemas.openxmlformats.org/officeDocument/2006/relationships/image" Target="../media/image16.png"/></Relationships>
</file>

<file path=ppt/slideLayouts/_rels/slideLayout4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1.xml"/><Relationship Id="rId4" Type="http://schemas.openxmlformats.org/officeDocument/2006/relationships/image" Target="../media/image21.png"/></Relationships>
</file>

<file path=ppt/slideLayouts/_rels/slideLayout4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1.xml"/></Relationships>
</file>

<file path=ppt/slideLayouts/_rels/slideLayout4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1.xml"/><Relationship Id="rId4" Type="http://schemas.openxmlformats.org/officeDocument/2006/relationships/image" Target="../media/image21.png"/></Relationships>
</file>

<file path=ppt/slideLayouts/_rels/slideLayout4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1.xml"/><Relationship Id="rId4" Type="http://schemas.openxmlformats.org/officeDocument/2006/relationships/image" Target="../media/image2.png"/></Relationships>
</file>

<file path=ppt/slideLayouts/_rels/slideLayout4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2.xml"/><Relationship Id="rId4" Type="http://schemas.openxmlformats.org/officeDocument/2006/relationships/image" Target="../media/image8.png"/></Relationships>
</file>

<file path=ppt/slideLayouts/_rels/slideLayout4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2.xml"/><Relationship Id="rId4" Type="http://schemas.openxmlformats.org/officeDocument/2006/relationships/image" Target="../media/image17.png"/></Relationships>
</file>

<file path=ppt/slideLayouts/_rels/slideLayout4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2.xml"/></Relationships>
</file>

<file path=ppt/slideLayouts/_rels/slideLayout4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2.xml"/><Relationship Id="rId4" Type="http://schemas.openxmlformats.org/officeDocument/2006/relationships/image" Target="../media/image2.png"/></Relationships>
</file>

<file path=ppt/slideLayouts/_rels/slideLayout4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2.xml"/><Relationship Id="rId4" Type="http://schemas.openxmlformats.org/officeDocument/2006/relationships/image" Target="../media/image4.png"/></Relationships>
</file>

<file path=ppt/slideLayouts/_rels/slideLayout4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2.xml"/><Relationship Id="rId4" Type="http://schemas.openxmlformats.org/officeDocument/2006/relationships/image" Target="../media/image4.png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2.xml"/></Relationships>
</file>

<file path=ppt/slideLayouts/_rels/slideLayout4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2.xml"/><Relationship Id="rId4" Type="http://schemas.openxmlformats.org/officeDocument/2006/relationships/image" Target="../media/image5.png"/></Relationships>
</file>

<file path=ppt/slideLayouts/_rels/slideLayout4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3.xml"/><Relationship Id="rId4" Type="http://schemas.openxmlformats.org/officeDocument/2006/relationships/image" Target="../media/image4.svg"/></Relationships>
</file>

<file path=ppt/slideLayouts/_rels/slideLayout4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3.xml"/><Relationship Id="rId4" Type="http://schemas.openxmlformats.org/officeDocument/2006/relationships/image" Target="../media/image4.svg"/></Relationships>
</file>

<file path=ppt/slideLayouts/_rels/slideLayout4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3.xml"/></Relationships>
</file>

<file path=ppt/slideLayouts/_rels/slideLayout4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3.xml"/><Relationship Id="rId4" Type="http://schemas.openxmlformats.org/officeDocument/2006/relationships/image" Target="../media/image2.png"/></Relationships>
</file>

<file path=ppt/slideLayouts/_rels/slideLayout4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3.xml"/><Relationship Id="rId4" Type="http://schemas.openxmlformats.org/officeDocument/2006/relationships/image" Target="../media/image4.png"/></Relationships>
</file>

<file path=ppt/slideLayouts/_rels/slideLayout4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3.xml"/><Relationship Id="rId4" Type="http://schemas.openxmlformats.org/officeDocument/2006/relationships/image" Target="../media/image6.png"/></Relationships>
</file>

<file path=ppt/slideLayouts/_rels/slideLayout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3.xml"/></Relationships>
</file>

<file path=ppt/slideLayouts/_rels/slideLayout4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3.xml"/></Relationships>
</file>

<file path=ppt/slideLayouts/_rels/slideLayout4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54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54.xml"/></Relationships>
</file>

<file path=ppt/slideLayouts/_rels/slideLayout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5.xml"/><Relationship Id="rId4" Type="http://schemas.openxmlformats.org/officeDocument/2006/relationships/image" Target="../media/image10.png"/></Relationships>
</file>

<file path=ppt/slideLayouts/_rels/slideLayout4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5.xml"/><Relationship Id="rId4" Type="http://schemas.openxmlformats.org/officeDocument/2006/relationships/image" Target="../media/image10.png"/></Relationships>
</file>

<file path=ppt/slideLayouts/_rels/slideLayout4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5.xml"/></Relationships>
</file>

<file path=ppt/slideLayouts/_rels/slideLayout4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5.xml"/><Relationship Id="rId4" Type="http://schemas.openxmlformats.org/officeDocument/2006/relationships/image" Target="../media/image2.png"/></Relationships>
</file>

<file path=ppt/slideLayouts/_rels/slideLayout4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5.xml"/><Relationship Id="rId4" Type="http://schemas.openxmlformats.org/officeDocument/2006/relationships/image" Target="../media/image4.png"/></Relationships>
</file>

<file path=ppt/slideLayouts/_rels/slideLayout4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5.xml"/><Relationship Id="rId4" Type="http://schemas.openxmlformats.org/officeDocument/2006/relationships/image" Target="../media/image13.png"/></Relationships>
</file>

<file path=ppt/slideLayouts/_rels/slideLayout4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5.xml"/></Relationships>
</file>

<file path=ppt/slideLayouts/_rels/slideLayout4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5.xml"/></Relationships>
</file>

<file path=ppt/slideLayouts/_rels/slideLayout4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6.xml"/><Relationship Id="rId4" Type="http://schemas.openxmlformats.org/officeDocument/2006/relationships/image" Target="../media/image10.png"/></Relationships>
</file>

<file path=ppt/slideLayouts/_rels/slideLayout4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6.xml"/><Relationship Id="rId4" Type="http://schemas.openxmlformats.org/officeDocument/2006/relationships/image" Target="../media/image10.png"/></Relationships>
</file>

<file path=ppt/slideLayouts/_rels/slideLayout4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6.xml"/></Relationships>
</file>

<file path=ppt/slideLayouts/_rels/slideLayout4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6.xml"/><Relationship Id="rId4" Type="http://schemas.openxmlformats.org/officeDocument/2006/relationships/image" Target="../media/image6.png"/></Relationships>
</file>

<file path=ppt/slideLayouts/_rels/slideLayout4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6.xml"/><Relationship Id="rId4" Type="http://schemas.openxmlformats.org/officeDocument/2006/relationships/image" Target="../media/image4.png"/></Relationships>
</file>

<file path=ppt/slideLayouts/_rels/slideLayout4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6.xml"/><Relationship Id="rId4" Type="http://schemas.openxmlformats.org/officeDocument/2006/relationships/image" Target="../media/image6.png"/></Relationships>
</file>

<file path=ppt/slideLayouts/_rels/slideLayout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6.xml"/></Relationships>
</file>

<file path=ppt/slideLayouts/_rels/slideLayout4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6.xml"/></Relationships>
</file>

<file path=ppt/slideLayouts/_rels/slideLayout4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7.xml"/><Relationship Id="rId4" Type="http://schemas.openxmlformats.org/officeDocument/2006/relationships/image" Target="../media/image41.png"/></Relationships>
</file>

<file path=ppt/slideLayouts/_rels/slideLayout4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7.xml"/><Relationship Id="rId4" Type="http://schemas.openxmlformats.org/officeDocument/2006/relationships/image" Target="../media/image41.png"/></Relationships>
</file>

<file path=ppt/slideLayouts/_rels/slideLayout4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7.xml"/></Relationships>
</file>

<file path=ppt/slideLayouts/_rels/slideLayout4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57.xml"/><Relationship Id="rId4" Type="http://schemas.openxmlformats.org/officeDocument/2006/relationships/image" Target="../media/image2.png"/></Relationships>
</file>

<file path=ppt/slideLayouts/_rels/slideLayout4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7.xml"/><Relationship Id="rId4" Type="http://schemas.openxmlformats.org/officeDocument/2006/relationships/image" Target="../media/image4.png"/></Relationships>
</file>

<file path=ppt/slideLayouts/_rels/slideLayout4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7.xml"/><Relationship Id="rId4" Type="http://schemas.openxmlformats.org/officeDocument/2006/relationships/image" Target="../media/image6.png"/></Relationships>
</file>

<file path=ppt/slideLayouts/_rels/slideLayout4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7.xml"/></Relationships>
</file>

<file path=ppt/slideLayouts/_rels/slideLayout4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7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4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8.xml"/><Relationship Id="rId4" Type="http://schemas.openxmlformats.org/officeDocument/2006/relationships/image" Target="../media/image51.png"/></Relationships>
</file>

<file path=ppt/slideLayouts/_rels/slideLayout4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8.xml"/><Relationship Id="rId4" Type="http://schemas.openxmlformats.org/officeDocument/2006/relationships/image" Target="../media/image51.png"/></Relationships>
</file>

<file path=ppt/slideLayouts/_rels/slideLayout4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8.xml"/><Relationship Id="rId4" Type="http://schemas.openxmlformats.org/officeDocument/2006/relationships/image" Target="../media/image5.png"/></Relationships>
</file>

<file path=ppt/slideLayouts/_rels/slideLayout4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8.xml"/></Relationships>
</file>

<file path=ppt/slideLayouts/_rels/slideLayout4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8.xml"/><Relationship Id="rId4" Type="http://schemas.openxmlformats.org/officeDocument/2006/relationships/image" Target="../media/image2.png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4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58.xml"/></Relationships>
</file>

<file path=ppt/slideLayouts/_rels/slideLayout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8.xml"/></Relationships>
</file>

<file path=ppt/slideLayouts/_rels/slideLayout4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8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8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8.xml"/></Relationships>
</file>

<file path=ppt/slideLayouts/_rels/slideLayout4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9.xml"/><Relationship Id="rId4" Type="http://schemas.openxmlformats.org/officeDocument/2006/relationships/image" Target="../media/image4.svg"/></Relationships>
</file>

<file path=ppt/slideLayouts/_rels/slideLayout4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9.xml"/><Relationship Id="rId4" Type="http://schemas.openxmlformats.org/officeDocument/2006/relationships/image" Target="../media/image4.svg"/></Relationships>
</file>

<file path=ppt/slideLayouts/_rels/slideLayout4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9.xml"/></Relationships>
</file>

<file path=ppt/slideLayouts/_rels/slideLayout4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9.xml"/><Relationship Id="rId4" Type="http://schemas.openxmlformats.org/officeDocument/2006/relationships/image" Target="../media/image2.png"/></Relationships>
</file>

<file path=ppt/slideLayouts/_rels/slideLayout4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9.xml"/><Relationship Id="rId4" Type="http://schemas.openxmlformats.org/officeDocument/2006/relationships/image" Target="../media/image4.png"/></Relationships>
</file>

<file path=ppt/slideLayouts/_rels/slideLayout4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59.xml"/><Relationship Id="rId4" Type="http://schemas.openxmlformats.org/officeDocument/2006/relationships/image" Target="../media/image4.png"/></Relationships>
</file>

<file path=ppt/slideLayouts/_rels/slideLayout4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9.xml"/></Relationships>
</file>

<file path=ppt/slideLayouts/_rels/slideLayout4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0.xml"/><Relationship Id="rId5" Type="http://schemas.openxmlformats.org/officeDocument/2006/relationships/image" Target="../media/image51.png"/><Relationship Id="rId4" Type="http://schemas.openxmlformats.org/officeDocument/2006/relationships/image" Target="../media/image6.svg"/></Relationships>
</file>

<file path=ppt/slideLayouts/_rels/slideLayout4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0.xml"/><Relationship Id="rId5" Type="http://schemas.openxmlformats.org/officeDocument/2006/relationships/image" Target="../media/image51.png"/><Relationship Id="rId4" Type="http://schemas.openxmlformats.org/officeDocument/2006/relationships/image" Target="../media/image6.svg"/></Relationships>
</file>

<file path=ppt/slideLayouts/_rels/slideLayout4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0.xml"/></Relationships>
</file>

<file path=ppt/slideLayouts/_rels/slideLayout5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0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5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0.xml"/></Relationships>
</file>

<file path=ppt/slideLayouts/_rels/slideLayout5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0.xml"/></Relationships>
</file>

<file path=ppt/slideLayouts/_rels/slideLayout5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0.xml"/></Relationships>
</file>

<file path=ppt/slideLayouts/_rels/slideLayout5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0.xml"/></Relationships>
</file>

<file path=ppt/slideLayouts/_rels/slideLayout5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886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094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123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075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662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91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55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6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800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75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636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26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983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38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93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8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7BF88B64-908D-4EBD-931E-8FB73839FD1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3393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56A98046-F844-4E39-A16E-C2E54F0DDBC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814448-9A49-4B2D-B5DD-F95545E1C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4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3742C7-82BF-4E57-92B5-6585ADAD4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  <p:pic>
        <p:nvPicPr>
          <p:cNvPr id="13" name="Graphic 8">
            <a:extLst>
              <a:ext uri="{FF2B5EF4-FFF2-40B4-BE49-F238E27FC236}">
                <a16:creationId xmlns:a16="http://schemas.microsoft.com/office/drawing/2014/main" id="{1FD3F469-A9CC-4463-BB68-015E291BFEE8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2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23D9052-D928-4E9B-927E-0804800C679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9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435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034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69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0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19798"/>
            <a:ext cx="12192001" cy="838198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3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0" y="143258"/>
            <a:ext cx="611247" cy="551686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-1" y="6219827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68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582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989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294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64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951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3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46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85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1867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FCA0E3-9262-1EB0-2AB0-BEFC4DA4F6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0" y="243009"/>
            <a:ext cx="2273111" cy="731873"/>
          </a:xfrm>
          <a:prstGeom prst="rect">
            <a:avLst/>
          </a:prstGeom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38BB5B3C-4175-B0D0-1BD6-9222374B2EF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60038" y="1069924"/>
            <a:ext cx="4718153" cy="471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67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marL="0" marR="0" lvl="0" indent="0" algn="ctr" defTabSz="4656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1867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2" name="Graphic 8">
            <a:extLst>
              <a:ext uri="{FF2B5EF4-FFF2-40B4-BE49-F238E27FC236}">
                <a16:creationId xmlns:a16="http://schemas.microsoft.com/office/drawing/2014/main" id="{9A7D30E5-2DD7-C057-40CE-3116D6AA749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60038" y="1069924"/>
            <a:ext cx="4718153" cy="47181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91723B-E5A5-9039-9D3B-EE2818C473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0" y="243009"/>
            <a:ext cx="2273111" cy="7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5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marL="0" marR="0" lvl="0" indent="0" algn="ctr" defTabSz="4656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1867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84B652E9-6A54-C7A7-DF57-F1594AE7878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60038" y="1069924"/>
            <a:ext cx="4718153" cy="47181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996A4D-3006-5B42-181D-0304CF29FF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0" y="243009"/>
            <a:ext cx="2273111" cy="7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8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9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4" y="143265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6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67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1318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6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9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4" y="143265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67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280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67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4" y="143265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9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9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4" y="143265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17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19802"/>
            <a:ext cx="12192001" cy="838199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67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36" tIns="45719" rIns="91436" bIns="45719" anchor="ctr"/>
          <a:lstStyle/>
          <a:p>
            <a:pPr marL="0" indent="0" algn="ctr"/>
            <a:endParaRPr sz="667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9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4" y="143262"/>
            <a:ext cx="611247" cy="551687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1" y="6219829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069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7"/>
            <a:ext cx="10525125" cy="4895851"/>
          </a:xfrm>
        </p:spPr>
        <p:txBody>
          <a:bodyPr>
            <a:normAutofit/>
          </a:bodyPr>
          <a:lstStyle>
            <a:lvl1pPr marL="228573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1pPr>
            <a:lvl2pPr marL="685718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2pPr>
            <a:lvl3pPr marL="1142858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3pPr>
            <a:lvl4pPr marL="1600000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4pPr>
            <a:lvl5pPr marL="2057143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B7282BB-B59B-48E2-AF8B-BEEF0562D3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6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88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99D1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67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098">
              <a:lnSpc>
                <a:spcPts val="1645"/>
              </a:lnSpc>
            </a:pPr>
            <a:fld id="{81D60167-4931-47E6-BA6A-407CBD079E47}" type="slidenum">
              <a:rPr lang="ru-RU" spc="-5" smtClean="0"/>
              <a:pPr marL="38098">
                <a:lnSpc>
                  <a:spcPts val="1645"/>
                </a:lnSpc>
              </a:pPr>
              <a:t>‹#›</a:t>
            </a:fld>
            <a:endParaRPr lang="ru-RU" spc="-5" dirty="0"/>
          </a:p>
        </p:txBody>
      </p:sp>
    </p:spTree>
    <p:extLst>
      <p:ext uri="{BB962C8B-B14F-4D97-AF65-F5344CB8AC3E}">
        <p14:creationId xmlns:p14="http://schemas.microsoft.com/office/powerpoint/2010/main" val="10604003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836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486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48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99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836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774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847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104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385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855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240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05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84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82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5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1ABC071D-D3A4-46F8-BA3E-710E4E9BA73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49957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225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73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77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15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482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47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933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559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7BF88B64-908D-4EBD-931E-8FB73839FD1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76936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861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961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333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048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940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83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83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A335-37F7-42C7-872A-92C3D7072F89}" type="slidenum">
              <a:rPr kumimoji="0" lang="ru-RU" sz="1467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4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19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88B64-908D-4EBD-931E-8FB73839FD11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9956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737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777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pPr defTabSz="1219170"/>
            <a:fld id="{2AEBC476-9252-C343-9FCE-489A77E2EA66}" type="slidenum">
              <a:rPr lang="ru-RU" smtClean="0"/>
              <a:pPr defTabSz="1219170"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330368-CD05-F666-48AC-FD681014D3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2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64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defTabSz="1219170"/>
            <a:fld id="{2AEBC476-9252-C343-9FCE-489A77E2EA66}" type="slidenum">
              <a:rPr lang="ru-RU" smtClean="0">
                <a:solidFill>
                  <a:srgbClr val="008CFF"/>
                </a:solidFill>
              </a:rPr>
              <a:pPr defTabSz="1219170"/>
              <a:t>‹#›</a:t>
            </a:fld>
            <a:endParaRPr lang="ru-RU" dirty="0">
              <a:solidFill>
                <a:srgbClr val="008C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31F2E1-2389-C920-7680-AEA675335F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2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06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pPr defTabSz="1219170"/>
            <a:fld id="{2AEBC476-9252-C343-9FCE-489A77E2EA66}" type="slidenum">
              <a:rPr lang="ru-RU" smtClean="0"/>
              <a:pPr defTabSz="1219170"/>
              <a:t>‹#›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B7CD8D-C827-07B6-34FC-083B242B2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2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66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defTabSz="1219170"/>
            <a:fld id="{2AEBC476-9252-C343-9FCE-489A77E2EA66}" type="slidenum">
              <a:rPr lang="ru-RU" smtClean="0">
                <a:solidFill>
                  <a:srgbClr val="008CFF"/>
                </a:solidFill>
              </a:rPr>
              <a:pPr defTabSz="1219170"/>
              <a:t>‹#›</a:t>
            </a:fld>
            <a:endParaRPr lang="ru-RU" dirty="0">
              <a:solidFill>
                <a:srgbClr val="008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612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2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defTabSz="1219170"/>
            <a:fld id="{0DBE21CA-A3FE-4309-958A-99CD00563680}" type="slidenum">
              <a:rPr lang="ru-RU" smtClean="0"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</a:rPr>
              <a:pPr defTabSz="1219170"/>
              <a:t>‹#›</a:t>
            </a:fld>
            <a:endParaRPr lang="ru-RU"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3317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195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224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725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926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366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6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t="48509" r="15689"/>
          <a:stretch/>
        </p:blipFill>
        <p:spPr>
          <a:xfrm>
            <a:off x="-1" y="6462169"/>
            <a:ext cx="12192001" cy="3958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025" y="5"/>
            <a:ext cx="10534651" cy="1055544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  <a:latin typeface="Inter 18pt Black" panose="02000503000000020004" pitchFamily="2" charset="0"/>
                <a:ea typeface="Inter 18pt Black" panose="02000503000000020004" pitchFamily="2" charset="0"/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 dirty="0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07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88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166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41DAEB-720D-48D1-A0EB-FBCF3243BD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0C8F999A-8D15-4F64-BDE2-FC3CF79544B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230ABB-6F58-4234-9FBD-8AB4140494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>
            <a:extLst>
              <a:ext uri="{FF2B5EF4-FFF2-40B4-BE49-F238E27FC236}">
                <a16:creationId xmlns:a16="http://schemas.microsoft.com/office/drawing/2014/main" id="{DF718007-AE6D-4DA1-AD07-FC02DD9B36A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5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230ABB-6F58-4234-9FBD-8AB4140494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>
            <a:extLst>
              <a:ext uri="{FF2B5EF4-FFF2-40B4-BE49-F238E27FC236}">
                <a16:creationId xmlns:a16="http://schemas.microsoft.com/office/drawing/2014/main" id="{DF718007-AE6D-4DA1-AD07-FC02DD9B36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2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50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9411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88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19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r:embed="rId2" cstate="print"/>
          <a:srcRect r="15689"/>
          <a:stretch/>
        </p:blipFill>
        <p:spPr>
          <a:xfrm>
            <a:off x="-1" y="6019798"/>
            <a:ext cx="12192001" cy="838198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3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0" y="143258"/>
            <a:ext cx="611247" cy="551686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-1" y="6219827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651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5559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5897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96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58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45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38497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2442"/>
          <a:stretch/>
        </p:blipFill>
        <p:spPr>
          <a:xfrm>
            <a:off x="0" y="5793252"/>
            <a:ext cx="12192000" cy="108175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pPr defTabSz="465659"/>
            <a:fld id="{2AEBC476-9252-C343-9FCE-489A77E2EA66}" type="slidenum">
              <a:rPr lang="ru-RU" smtClean="0">
                <a:solidFill>
                  <a:srgbClr val="FFFFFF"/>
                </a:solidFill>
              </a:rPr>
              <a:pPr defTabSz="465659"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7"/>
            <a:ext cx="10525125" cy="4895851"/>
          </a:xfrm>
        </p:spPr>
        <p:txBody>
          <a:bodyPr>
            <a:normAutofit/>
          </a:bodyPr>
          <a:lstStyle>
            <a:lvl1pPr marL="228584" indent="-22858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1pPr>
            <a:lvl2pPr marL="685750" indent="-22858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2pPr>
            <a:lvl3pPr marL="1142914" indent="-22858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3pPr>
            <a:lvl4pPr marL="1600080" indent="-22858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4pPr>
            <a:lvl5pPr marL="2057247" indent="-22858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149" y="6219828"/>
            <a:ext cx="10363200" cy="594429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528" y="5844688"/>
            <a:ext cx="10363200" cy="594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90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74E996-E2D0-4A08-BA18-36DF41474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1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56A98046-F844-4E39-A16E-C2E54F0DDB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814448-9A49-4B2D-B5DD-F95545E1C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9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3742C7-82BF-4E57-92B5-6585ADAD4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  <p:pic>
        <p:nvPicPr>
          <p:cNvPr id="13" name="Graphic 8">
            <a:extLst>
              <a:ext uri="{FF2B5EF4-FFF2-40B4-BE49-F238E27FC236}">
                <a16:creationId xmlns:a16="http://schemas.microsoft.com/office/drawing/2014/main" id="{1FD3F469-A9CC-4463-BB68-015E291BFE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23D9052-D928-4E9B-927E-0804800C6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6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436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6803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26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7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r:embed="rId2" cstate="print"/>
          <a:srcRect r="15689"/>
          <a:stretch/>
        </p:blipFill>
        <p:spPr>
          <a:xfrm>
            <a:off x="-1" y="6019798"/>
            <a:ext cx="12192001" cy="838198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3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0" y="143258"/>
            <a:ext cx="611247" cy="551686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-1" y="6219827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1502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2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4" y="202349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1" y="1062382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034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2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4" y="202349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1" y="1062382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266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2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1" y="1062382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40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6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4" y="143262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4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202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4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6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4" y="143262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708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1" y="6217832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91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4" y="143262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0" y="6202815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88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9656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4" y="143262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92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9656">
          <p15:clr>
            <a:srgbClr val="FBAE40"/>
          </p15:clr>
        </p15:guide>
        <p15:guide id="5" pos="796">
          <p15:clr>
            <a:srgbClr val="FBAE40"/>
          </p15:clr>
        </p15:guide>
        <p15:guide id="6" pos="372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1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8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81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382" y="200455"/>
            <a:ext cx="429076" cy="4328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4"/>
            <a:ext cx="12192000" cy="10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57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875">
          <p15:clr>
            <a:srgbClr val="FBAE40"/>
          </p15:clr>
        </p15:guide>
        <p15:guide id="2" pos="1061">
          <p15:clr>
            <a:srgbClr val="FBAE40"/>
          </p15:clr>
        </p15:guide>
        <p15:guide id="3" pos="496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179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593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914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90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824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88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33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41DAEB-720D-48D1-A0EB-FBCF3243BD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0C8F999A-8D15-4F64-BDE2-FC3CF79544B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8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230ABB-6F58-4234-9FBD-8AB4140494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>
            <a:extLst>
              <a:ext uri="{FF2B5EF4-FFF2-40B4-BE49-F238E27FC236}">
                <a16:creationId xmlns:a16="http://schemas.microsoft.com/office/drawing/2014/main" id="{DF718007-AE6D-4DA1-AD07-FC02DD9B36A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7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230ABB-6F58-4234-9FBD-8AB4140494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>
            <a:extLst>
              <a:ext uri="{FF2B5EF4-FFF2-40B4-BE49-F238E27FC236}">
                <a16:creationId xmlns:a16="http://schemas.microsoft.com/office/drawing/2014/main" id="{DF718007-AE6D-4DA1-AD07-FC02DD9B36A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5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219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471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033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98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19798"/>
            <a:ext cx="12192001" cy="838198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3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0" y="143258"/>
            <a:ext cx="611247" cy="551686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-1" y="6219827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2211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9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600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751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610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741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733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00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344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4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621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005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592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199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171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38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t="48509" r="15689"/>
          <a:stretch/>
        </p:blipFill>
        <p:spPr>
          <a:xfrm>
            <a:off x="-1" y="6462169"/>
            <a:ext cx="12192001" cy="3958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025" y="5"/>
            <a:ext cx="10534651" cy="1055544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  <a:latin typeface="Inter 18pt Black" panose="02000503000000020004" pitchFamily="2" charset="0"/>
                <a:ea typeface="Inter 18pt Black" panose="02000503000000020004" pitchFamily="2" charset="0"/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 dirty="0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34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51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22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1867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FCA0E3-9262-1EB0-2AB0-BEFC4DA4F6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0" y="243009"/>
            <a:ext cx="2273111" cy="731873"/>
          </a:xfrm>
          <a:prstGeom prst="rect">
            <a:avLst/>
          </a:prstGeom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38BB5B3C-4175-B0D0-1BD6-9222374B2E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0038" y="1069924"/>
            <a:ext cx="4718153" cy="471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87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marL="0" marR="0" lvl="0" indent="0" algn="ctr" defTabSz="4656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1867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2" name="Graphic 8">
            <a:extLst>
              <a:ext uri="{FF2B5EF4-FFF2-40B4-BE49-F238E27FC236}">
                <a16:creationId xmlns:a16="http://schemas.microsoft.com/office/drawing/2014/main" id="{9A7D30E5-2DD7-C057-40CE-3116D6AA74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0038" y="1069924"/>
            <a:ext cx="4718153" cy="47181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91723B-E5A5-9039-9D3B-EE2818C473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0" y="243009"/>
            <a:ext cx="2273111" cy="7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1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marL="0" marR="0" lvl="0" indent="0" algn="ctr" defTabSz="4656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1867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3" name="Graphic 8">
            <a:extLst>
              <a:ext uri="{FF2B5EF4-FFF2-40B4-BE49-F238E27FC236}">
                <a16:creationId xmlns:a16="http://schemas.microsoft.com/office/drawing/2014/main" id="{84B652E9-6A54-C7A7-DF57-F1594AE787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0038" y="1069924"/>
            <a:ext cx="4718153" cy="47181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996A4D-3006-5B42-181D-0304CF29FF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0" y="243009"/>
            <a:ext cx="2273111" cy="7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3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9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4" y="143265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6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67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5620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6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9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4" y="143265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67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002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67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4" y="143265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9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04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4" y="143265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078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r:embed="rId2" cstate="print"/>
          <a:srcRect r="15689"/>
          <a:stretch/>
        </p:blipFill>
        <p:spPr>
          <a:xfrm>
            <a:off x="-1" y="6019802"/>
            <a:ext cx="12192001" cy="838199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67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36" tIns="45719" rIns="91436" bIns="45719" anchor="ctr"/>
          <a:lstStyle/>
          <a:p>
            <a:pPr marL="0" indent="0" algn="ctr"/>
            <a:endParaRPr sz="667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9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4" y="143262"/>
            <a:ext cx="611247" cy="551687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1" y="6219829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4270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rtlCol="0" anchor="ctr"/>
          <a:lstStyle/>
          <a:p>
            <a:pPr algn="ctr"/>
            <a:endParaRPr lang="ru-RU" sz="667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7"/>
            <a:ext cx="10525125" cy="4895851"/>
          </a:xfrm>
        </p:spPr>
        <p:txBody>
          <a:bodyPr>
            <a:normAutofit/>
          </a:bodyPr>
          <a:lstStyle>
            <a:lvl1pPr marL="228573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1pPr>
            <a:lvl2pPr marL="685718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2pPr>
            <a:lvl3pPr marL="1142858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3pPr>
            <a:lvl4pPr marL="1600000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4pPr>
            <a:lvl5pPr marL="2057143" indent="-228573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67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B7282BB-B59B-48E2-AF8B-BEEF0562D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6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06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99D1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67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098">
              <a:lnSpc>
                <a:spcPts val="1645"/>
              </a:lnSpc>
            </a:pPr>
            <a:fld id="{81D60167-4931-47E6-BA6A-407CBD079E47}" type="slidenum">
              <a:rPr lang="ru-RU" spc="-5" smtClean="0"/>
              <a:pPr marL="38098">
                <a:lnSpc>
                  <a:spcPts val="1645"/>
                </a:lnSpc>
              </a:pPr>
              <a:t>‹#›</a:t>
            </a:fld>
            <a:endParaRPr lang="ru-RU" spc="-5" dirty="0"/>
          </a:p>
        </p:txBody>
      </p:sp>
    </p:spTree>
    <p:extLst>
      <p:ext uri="{BB962C8B-B14F-4D97-AF65-F5344CB8AC3E}">
        <p14:creationId xmlns:p14="http://schemas.microsoft.com/office/powerpoint/2010/main" val="188549559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519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06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08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197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733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0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07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95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819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70">
              <a:defRPr/>
            </a:pPr>
            <a:endParaRPr lang="ru-RU" sz="933">
              <a:solidFill>
                <a:srgbClr val="FFFFFF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114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70">
              <a:defRPr/>
            </a:pPr>
            <a:endParaRPr lang="ru-RU" sz="933">
              <a:solidFill>
                <a:srgbClr val="FFFFFF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078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>
              <a:solidFill>
                <a:srgbClr val="FFFFF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FFFF"/>
              </a:solidFill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</a:rPr>
              <a:pPr/>
              <a:t>‹#›</a:t>
            </a:fld>
            <a:endParaRPr lang="ru-RU"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9470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>
              <a:solidFill>
                <a:srgbClr val="FFFFF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>
              <a:solidFill>
                <a:srgbClr val="FFFFFF"/>
              </a:solidFill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</a:rPr>
              <a:pPr/>
              <a:t>‹#›</a:t>
            </a:fld>
            <a:endParaRPr lang="ru-RU"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939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</a:rPr>
              <a:pPr/>
              <a:t>‹#›</a:t>
            </a:fld>
            <a:endParaRPr lang="ru-RU"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>
              <a:solidFill>
                <a:srgbClr val="FFFFFF"/>
              </a:solidFill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47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>
                <a:solidFill>
                  <a:srgbClr val="008CFF"/>
                </a:solidFill>
              </a:rPr>
              <a:pPr/>
              <a:t>‹#›</a:t>
            </a:fld>
            <a:endParaRPr lang="ru-RU">
              <a:solidFill>
                <a:srgbClr val="008C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>
              <a:solidFill>
                <a:srgbClr val="FFFFFF"/>
              </a:solidFill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5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>
              <a:solidFill>
                <a:srgbClr val="FFFFFF"/>
              </a:solidFill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99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022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3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59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972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1C3879-DDCD-EE8A-5F55-CFAC5708CA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623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A52E12-9DD7-42AB-E988-F506562EA4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38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8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12CAFA-2972-7132-55D0-279C053096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22"/>
          <a:stretch/>
        </p:blipFill>
        <p:spPr>
          <a:xfrm>
            <a:off x="3048" y="838198"/>
            <a:ext cx="12188952" cy="601979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928D46-A4E1-4CCD-80A9-2802D61FE0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3966" b="50859"/>
          <a:stretch/>
        </p:blipFill>
        <p:spPr>
          <a:xfrm>
            <a:off x="-1" y="3410209"/>
            <a:ext cx="6031707" cy="28032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443EC3F-53CF-094F-F89C-F83726E812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438" r="31396" b="50859"/>
          <a:stretch/>
        </p:blipFill>
        <p:spPr>
          <a:xfrm>
            <a:off x="5962367" y="3410215"/>
            <a:ext cx="6226585" cy="280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13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95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04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845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01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281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252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145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94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14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9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7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753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197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2672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694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00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77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05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46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307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29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448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54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46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01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7BF88B64-908D-4EBD-931E-8FB73839FD1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19439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680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955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0371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1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948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90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61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73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Текст">
    <p:spTree>
      <p:nvGrpSpPr>
        <p:cNvPr id="1" name="Group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icture 217"/>
          <p:cNvPicPr/>
          <p:nvPr/>
        </p:nvPicPr>
        <p:blipFill>
          <a:blip/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219" name="Picture 219"/>
          <p:cNvPicPr/>
          <p:nvPr/>
        </p:nvPicPr>
        <p:blipFill>
          <a:blip r:embed="rId2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220" name="Shape 220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fld id="{7C75F63F-F536-4F84-A236-5ED19FABC73E}" type="slidenum">
              <a:t>‹#›</a:t>
            </a:fld>
            <a:endParaRPr/>
          </a:p>
        </p:txBody>
      </p:sp>
      <p:sp>
        <p:nvSpPr>
          <p:cNvPr id="221" name="Shape 221"/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 txBox="1">
            <a:spLocks noGrp="1"/>
          </p:cNvSpPr>
          <p:nvPr>
            <p:ph type="title" idx="4"/>
          </p:nvPr>
        </p:nvSpPr>
        <p:spPr>
          <a:xfrm>
            <a:off x="962025" y="5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224" name="Picture 224"/>
          <p:cNvPicPr/>
          <p:nvPr/>
        </p:nvPicPr>
        <p:blipFill>
          <a:blip r:embed="rId2"/>
          <a:srcRect l="32346" b="88978"/>
          <a:stretch/>
        </p:blipFill>
        <p:spPr>
          <a:xfrm>
            <a:off x="1" y="6219828"/>
            <a:ext cx="7011051" cy="655178"/>
          </a:xfrm>
          <a:prstGeom prst="rect">
            <a:avLst/>
          </a:prstGeom>
        </p:spPr>
      </p:pic>
      <p:pic>
        <p:nvPicPr>
          <p:cNvPr id="226" name="Picture 226"/>
          <p:cNvPicPr/>
          <p:nvPr/>
        </p:nvPicPr>
        <p:blipFill>
          <a:blip r:embed="rId3"/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9156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9322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2559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C5345590-B4CB-4007-B7C4-FC06F2A9C89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13000" contrast="15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F33045-E1C6-4F76-8108-E4FD6B1534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8D44FC-5032-4353-B4A3-E30C42799B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F8EE5060-287E-4153-9D95-189FFC5B6E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70076" y="6364854"/>
            <a:ext cx="390038" cy="365125"/>
          </a:xfrm>
          <a:effectLst/>
        </p:spPr>
        <p:txBody>
          <a:bodyPr lIns="0" tIns="0" rIns="0" bIns="0"/>
          <a:lstStyle>
            <a:lvl1pPr algn="ctr">
              <a:defRPr sz="1400" b="1">
                <a:solidFill>
                  <a:schemeClr val="bg2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642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191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025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402538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3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6"/>
            <a:ext cx="10525125" cy="4895851"/>
          </a:xfrm>
        </p:spPr>
        <p:txBody>
          <a:bodyPr>
            <a:normAutofit/>
          </a:bodyPr>
          <a:lstStyle>
            <a:lvl1pPr marL="228589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1pPr>
            <a:lvl2pPr marL="685766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2pPr>
            <a:lvl3pPr marL="1142942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3pPr>
            <a:lvl4pPr marL="1600120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4pPr>
            <a:lvl5pPr marL="2057298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B7282BB-B59B-48E2-AF8B-BEEF0562D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75" y="200442"/>
            <a:ext cx="429076" cy="4328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526AE0-66AA-48AD-8FE6-1B8BA8752D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84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98DA807C-75EB-47B0-B8E1-FA29C046314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3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6"/>
            <a:ext cx="10525125" cy="4895851"/>
          </a:xfrm>
        </p:spPr>
        <p:txBody>
          <a:bodyPr>
            <a:normAutofit/>
          </a:bodyPr>
          <a:lstStyle>
            <a:lvl1pPr marL="228589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1pPr>
            <a:lvl2pPr marL="685766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2pPr>
            <a:lvl3pPr marL="1142942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3pPr>
            <a:lvl4pPr marL="1600120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4pPr>
            <a:lvl5pPr marL="2057298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B7282BB-B59B-48E2-AF8B-BEEF0562D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2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6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A3955F3E-60D5-4841-AE04-AB8BCDC4F15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3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6"/>
            <a:ext cx="10525125" cy="4895851"/>
          </a:xfrm>
        </p:spPr>
        <p:txBody>
          <a:bodyPr>
            <a:normAutofit/>
          </a:bodyPr>
          <a:lstStyle>
            <a:lvl1pPr marL="228589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1pPr>
            <a:lvl2pPr marL="685766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2pPr>
            <a:lvl3pPr marL="1142942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3pPr>
            <a:lvl4pPr marL="1600120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4pPr>
            <a:lvl5pPr marL="2057298" indent="-228589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B7282BB-B59B-48E2-AF8B-BEEF0562D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2"/>
            <a:ext cx="429076" cy="4328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526AE0-66AA-48AD-8FE6-1B8BA8752D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08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8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87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775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EAEB6A-5F08-CC98-9FD0-4A0007B0EC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54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84CDD2-603A-CD6D-E9D5-E1DA64A9D9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31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56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84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08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41DAEB-720D-48D1-A0EB-FBCF3243BD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0C8F999A-8D15-4F64-BDE2-FC3CF79544B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230ABB-6F58-4234-9FBD-8AB4140494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>
            <a:extLst>
              <a:ext uri="{FF2B5EF4-FFF2-40B4-BE49-F238E27FC236}">
                <a16:creationId xmlns:a16="http://schemas.microsoft.com/office/drawing/2014/main" id="{DF718007-AE6D-4DA1-AD07-FC02DD9B36A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1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230ABB-6F58-4234-9FBD-8AB4140494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1" name="Graphic 8">
            <a:extLst>
              <a:ext uri="{FF2B5EF4-FFF2-40B4-BE49-F238E27FC236}">
                <a16:creationId xmlns:a16="http://schemas.microsoft.com/office/drawing/2014/main" id="{DF718007-AE6D-4DA1-AD07-FC02DD9B36A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0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862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480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2035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9589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3341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89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05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19798"/>
            <a:ext cx="12192001" cy="838198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3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0" y="143258"/>
            <a:ext cx="611247" cy="551686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-1" y="6219827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94299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7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2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5"/>
            <a:ext cx="10525125" cy="4895851"/>
          </a:xfrm>
        </p:spPr>
        <p:txBody>
          <a:bodyPr>
            <a:normAutofit/>
          </a:bodyPr>
          <a:lstStyle>
            <a:lvl1pPr marL="228594" indent="-22859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1pPr>
            <a:lvl2pPr marL="685783" indent="-22859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2pPr>
            <a:lvl3pPr marL="1142971" indent="-22859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3pPr>
            <a:lvl4pPr marL="1600160" indent="-22859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4pPr>
            <a:lvl5pPr marL="2057349" indent="-228594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B7282BB-B59B-48E2-AF8B-BEEF0562D3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1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96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99D1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120855803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Текст">
    <p:spTree>
      <p:nvGrpSpPr>
        <p:cNvPr id="1" name="Group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Picture 333"/>
          <p:cNvPicPr/>
          <p:nvPr/>
        </p:nvPicPr>
        <p:blipFill>
          <a:blip r:embed="rId2"/>
          <a:stretch/>
        </p:blipFill>
        <p:spPr>
          <a:xfrm>
            <a:off x="0" y="6544164"/>
            <a:ext cx="12192000" cy="328368"/>
          </a:xfrm>
          <a:prstGeom prst="rect">
            <a:avLst/>
          </a:prstGeom>
        </p:spPr>
      </p:pic>
      <p:sp>
        <p:nvSpPr>
          <p:cNvPr id="334" name="Shape 334"/>
          <p:cNvSpPr txBox="1">
            <a:spLocks noGrp="1"/>
          </p:cNvSpPr>
          <p:nvPr>
            <p:ph type="body" idx="7"/>
          </p:nvPr>
        </p:nvSpPr>
        <p:spPr>
          <a:xfrm>
            <a:off x="587378" y="4114804"/>
            <a:ext cx="10899775" cy="22193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>
                <a:solidFill>
                  <a:srgbClr val="000000"/>
                </a:solidFill>
              </a:defRPr>
            </a:lvl1pPr>
            <a:lvl2pPr lvl="1">
              <a:defRPr>
                <a:solidFill>
                  <a:srgbClr val="000000"/>
                </a:solidFill>
              </a:defRPr>
            </a:lvl2pPr>
            <a:lvl3pPr lvl="2">
              <a:defRPr>
                <a:solidFill>
                  <a:srgbClr val="000000"/>
                </a:solidFill>
              </a:defRPr>
            </a:lvl3pPr>
            <a:lvl4pPr lvl="3">
              <a:defRPr>
                <a:solidFill>
                  <a:srgbClr val="000000"/>
                </a:solidFill>
              </a:defRPr>
            </a:lvl4pPr>
            <a:lvl5pPr lvl="4">
              <a:defRPr>
                <a:solidFill>
                  <a:srgbClr val="000000"/>
                </a:solidFill>
              </a:defRPr>
            </a:lvl5pPr>
          </a:lstStyle>
          <a:p>
            <a:pPr lvl="0"/>
            <a:endParaRPr/>
          </a:p>
        </p:txBody>
      </p:sp>
      <p:sp>
        <p:nvSpPr>
          <p:cNvPr id="335" name="Shape 335"/>
          <p:cNvSpPr txBox="1">
            <a:spLocks noGrp="1"/>
          </p:cNvSpPr>
          <p:nvPr>
            <p:ph type="sldNum" idx="12"/>
          </p:nvPr>
        </p:nvSpPr>
        <p:spPr>
          <a:xfrm>
            <a:off x="9448800" y="6487149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200" b="1">
                <a:solidFill>
                  <a:schemeClr val="bg1"/>
                </a:solidFill>
              </a:defRPr>
            </a:lvl1pPr>
          </a:lstStyle>
          <a:p>
            <a:fld id="{50A48E9B-6A74-4780-8FAA-AD5157893FB7}" type="slidenum">
              <a:rPr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36" name="Shape 336"/>
          <p:cNvSpPr/>
          <p:nvPr/>
        </p:nvSpPr>
        <p:spPr>
          <a:xfrm>
            <a:off x="403537" y="838213"/>
            <a:ext cx="11384927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</a:ln>
        </p:spPr>
        <p:style>
          <a:lnRef idx="0">
            <a:scrgbClr r="0" g="0" b="0"/>
          </a:lnRef>
          <a:fillRef idx="0">
            <a:schemeClr val="dk1"/>
          </a:fillRef>
          <a:effectRef idx="0">
            <a:scrgbClr r="0" g="0" b="0"/>
          </a:effectRef>
          <a:fontRef idx="none"/>
        </p:style>
      </p:sp>
      <p:pic>
        <p:nvPicPr>
          <p:cNvPr id="338" name="Picture 338"/>
          <p:cNvPicPr/>
          <p:nvPr/>
        </p:nvPicPr>
        <p:blipFill>
          <a:blip r:embed="rId3"/>
          <a:stretch/>
        </p:blipFill>
        <p:spPr>
          <a:xfrm>
            <a:off x="403536" y="188367"/>
            <a:ext cx="1095652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07856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705465D-270B-45BF-A38C-C2F4E17464DE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5078623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236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290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300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109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048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747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96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90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744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745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352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357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552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55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351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81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89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73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63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5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43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16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617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56A98046-F844-4E39-A16E-C2E54F0DDB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814448-9A49-4B2D-B5DD-F95545E1C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3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3742C7-82BF-4E57-92B5-6585ADAD4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  <p:pic>
        <p:nvPicPr>
          <p:cNvPr id="13" name="Graphic 8">
            <a:extLst>
              <a:ext uri="{FF2B5EF4-FFF2-40B4-BE49-F238E27FC236}">
                <a16:creationId xmlns:a16="http://schemas.microsoft.com/office/drawing/2014/main" id="{1FD3F469-A9CC-4463-BB68-015E291BFE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8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23D9052-D928-4E9B-927E-0804800C6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0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698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086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46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0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r:embed="rId2" cstate="print"/>
          <a:srcRect r="15689"/>
          <a:stretch/>
        </p:blipFill>
        <p:spPr>
          <a:xfrm>
            <a:off x="-1" y="6019798"/>
            <a:ext cx="12192001" cy="838198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3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0" y="143258"/>
            <a:ext cx="611247" cy="551686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-1" y="6219827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1085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7965EA-834D-42F9-A117-B1461D5DF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50764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AABB9708-656E-4A7E-826E-D6DBA1594E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618E1E4-F61B-4D7E-9C45-0C3129228C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42148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89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12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425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59633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D39C9-8829-44E1-A668-BAE11A76C2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24249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3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6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19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0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346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157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515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012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143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43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9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99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7BF88B64-908D-4EBD-931E-8FB73839FD1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529321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56A98046-F844-4E39-A16E-C2E54F0DDB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814448-9A49-4B2D-B5DD-F95545E1C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8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3742C7-82BF-4E57-92B5-6585ADAD4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  <p:pic>
        <p:nvPicPr>
          <p:cNvPr id="13" name="Graphic 8">
            <a:extLst>
              <a:ext uri="{FF2B5EF4-FFF2-40B4-BE49-F238E27FC236}">
                <a16:creationId xmlns:a16="http://schemas.microsoft.com/office/drawing/2014/main" id="{1FD3F469-A9CC-4463-BB68-015E291BFE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1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23D9052-D928-4E9B-927E-0804800C6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7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199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0261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3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37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r:embed="rId2" cstate="print"/>
          <a:srcRect r="15689"/>
          <a:stretch/>
        </p:blipFill>
        <p:spPr>
          <a:xfrm>
            <a:off x="-1" y="6019798"/>
            <a:ext cx="12192001" cy="838198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3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0" y="143258"/>
            <a:ext cx="611247" cy="551686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-1" y="6219827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15463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155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92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457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346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776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99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41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467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711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92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432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503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14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1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15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7965EA-834D-42F9-A117-B1461D5DF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05937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AABB9708-656E-4A7E-826E-D6DBA1594EB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618E1E4-F61B-4D7E-9C45-0C3129228C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7662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69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00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09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636435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D39C9-8829-44E1-A668-BAE11A76C2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27125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9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7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4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9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5" y="202349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3" y="1062382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790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9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5" y="202349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3" y="1062382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443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9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3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3" y="1062382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138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5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8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5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5" y="143262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5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4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71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5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5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8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5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5" y="143262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4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213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4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5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9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3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5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5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3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82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8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82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4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3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07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831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831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018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451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5" name="Рисунок 12">
            <a:extLst>
              <a:ext uri="{FF2B5EF4-FFF2-40B4-BE49-F238E27FC236}">
                <a16:creationId xmlns:a16="http://schemas.microsoft.com/office/drawing/2014/main" id="{28991428-DEAD-49C5-9871-D4F366D85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7" name="Рисунок 12">
            <a:extLst>
              <a:ext uri="{FF2B5EF4-FFF2-40B4-BE49-F238E27FC236}">
                <a16:creationId xmlns:a16="http://schemas.microsoft.com/office/drawing/2014/main" id="{6DBEFEBA-79F5-4AB4-B4ED-302E7667F8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16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92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A335-37F7-42C7-872A-92C3D7072F89}" type="slidenum">
              <a:rPr kumimoji="0" lang="ru-RU" sz="1467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4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79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571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9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035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438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95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60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t="48509" r="15689"/>
          <a:stretch/>
        </p:blipFill>
        <p:spPr>
          <a:xfrm>
            <a:off x="-1" y="6462169"/>
            <a:ext cx="12192001" cy="3958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025" y="5"/>
            <a:ext cx="10534651" cy="1055544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  <a:latin typeface="Inter 18pt Black" panose="02000503000000020004" pitchFamily="2" charset="0"/>
                <a:ea typeface="Inter 18pt Black" panose="02000503000000020004" pitchFamily="2" charset="0"/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 dirty="0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21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53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91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7965EA-834D-42F9-A117-B1461D5DF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8199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AABB9708-656E-4A7E-826E-D6DBA1594EB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618E1E4-F61B-4D7E-9C45-0C3129228C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5184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1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6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943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76337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D39C9-8829-44E1-A668-BAE11A76C2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54429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4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1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6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2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2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007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121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33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630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664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4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01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73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48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152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147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843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114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650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28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38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A335-37F7-42C7-872A-92C3D7072F89}" type="slidenum">
              <a:rPr kumimoji="0" lang="ru-RU" sz="1467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4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89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88B64-908D-4EBD-931E-8FB73839FD11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604222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279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201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988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538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997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51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28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79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7BF88B64-908D-4EBD-931E-8FB73839FD1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0504368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793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780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888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947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039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33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80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664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1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0" y="1062381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640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1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0" y="1062381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8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1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7" y="0"/>
            <a:ext cx="11556083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30" y="1062381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311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2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C5510BDD-DA57-B043-B3A0-9628CF351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66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2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C5510BDD-DA57-B043-B3A0-9628CF351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168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C5510BDD-DA57-B043-B3A0-9628CF35172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9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78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1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C5510BDD-DA57-B043-B3A0-9628CF35172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71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C5510BDD-DA57-B043-B3A0-9628CF35172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11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7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9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82" y="200454"/>
            <a:ext cx="429076" cy="4328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3"/>
            <a:ext cx="12192000" cy="10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44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7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7" y="3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3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7530662" y="1315431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91416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9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4" y="1906517"/>
            <a:ext cx="12202408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0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8" y="5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3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7530662" y="1315431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6897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2" y="6089269"/>
            <a:ext cx="12192003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1" cy="365125"/>
          </a:xfrm>
          <a:effectLst/>
        </p:spPr>
        <p:txBody>
          <a:bodyPr/>
          <a:lstStyle>
            <a:lvl1pPr>
              <a:defRPr sz="1401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6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99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4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1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61"/>
            <a:ext cx="611248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5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67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3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1" cy="365125"/>
          </a:xfrm>
        </p:spPr>
        <p:txBody>
          <a:bodyPr/>
          <a:lstStyle>
            <a:lvl1pPr>
              <a:defRPr sz="1401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6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99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4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1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61"/>
            <a:ext cx="611248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2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3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6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99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6" y="200445"/>
            <a:ext cx="429075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5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99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4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1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61"/>
            <a:ext cx="611248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0" y="806601"/>
            <a:ext cx="8735683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3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1" cy="365125"/>
          </a:xfrm>
        </p:spPr>
        <p:txBody>
          <a:bodyPr/>
          <a:lstStyle>
            <a:lvl1pPr>
              <a:defRPr sz="1401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873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3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1" y="6356352"/>
            <a:ext cx="2743201" cy="365125"/>
          </a:xfrm>
        </p:spPr>
        <p:txBody>
          <a:bodyPr/>
          <a:lstStyle>
            <a:lvl1pPr>
              <a:defRPr sz="1401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607161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56597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87355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330368-CD05-F666-48AC-FD681014D3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2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71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31F2E1-2389-C920-7680-AEA675335F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2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51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B7CD8D-C827-07B6-34FC-083B242B23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2"/>
            <a:ext cx="814635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32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2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382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56A98046-F844-4E39-A16E-C2E54F0DDB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814448-9A49-4B2D-B5DD-F95545E1C01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41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03742C7-82BF-4E57-92B5-6585ADAD4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6169" y="210955"/>
            <a:ext cx="699498" cy="821633"/>
          </a:xfrm>
          <a:prstGeom prst="rect">
            <a:avLst/>
          </a:prstGeom>
        </p:spPr>
      </p:pic>
      <p:pic>
        <p:nvPicPr>
          <p:cNvPr id="13" name="Graphic 8">
            <a:extLst>
              <a:ext uri="{FF2B5EF4-FFF2-40B4-BE49-F238E27FC236}">
                <a16:creationId xmlns:a16="http://schemas.microsoft.com/office/drawing/2014/main" id="{1FD3F469-A9CC-4463-BB68-015E291BFE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0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 userDrawn="1"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 userDrawn="1"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23D9052-D928-4E9B-927E-0804800C6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816" y="1107261"/>
            <a:ext cx="4643477" cy="46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9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199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9307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46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05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екст">
    <p:spTree>
      <p:nvGrpSpPr>
        <p:cNvPr id="1" name="Group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/>
          <p:nvPr/>
        </p:nvPicPr>
        <p:blipFill>
          <a:blip r:embed="rId2" cstate="print"/>
          <a:srcRect r="15689"/>
          <a:stretch/>
        </p:blipFill>
        <p:spPr>
          <a:xfrm>
            <a:off x="-1" y="6019798"/>
            <a:ext cx="12192001" cy="838198"/>
          </a:xfrm>
          <a:prstGeom prst="rect">
            <a:avLst/>
          </a:prstGeom>
        </p:spPr>
      </p:pic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9448800" y="6492872"/>
            <a:ext cx="2743200" cy="365125"/>
          </a:xfrm>
          <a:prstGeom prst="rect">
            <a:avLst/>
          </a:prstGeom>
        </p:spPr>
        <p:txBody>
          <a:bodyPr/>
          <a:lstStyle>
            <a:defPPr/>
            <a:lvl1pPr lvl="0">
              <a:defRPr sz="1400" b="1">
                <a:solidFill>
                  <a:schemeClr val="bg2"/>
                </a:solidFill>
              </a:defRPr>
            </a:lvl1pPr>
          </a:lstStyle>
          <a:p>
            <a:r>
              <a:rPr>
                <a:solidFill>
                  <a:srgbClr val="FFFFFF"/>
                </a:solidFill>
              </a:rPr>
              <a:t>‹#›</a:t>
            </a:r>
          </a:p>
        </p:txBody>
      </p:sp>
      <p:sp>
        <p:nvSpPr>
          <p:cNvPr id="137" name="Shape 137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 idx="2"/>
          </p:nvPr>
        </p:nvSpPr>
        <p:spPr>
          <a:xfrm>
            <a:off x="962025" y="3"/>
            <a:ext cx="10534651" cy="838199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lvl="0">
              <a:defRPr sz="2400" b="1">
                <a:solidFill>
                  <a:schemeClr val="tx2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pic>
        <p:nvPicPr>
          <p:cNvPr id="140" name="Shape 140"/>
          <p:cNvPicPr/>
          <p:nvPr/>
        </p:nvPicPr>
        <p:blipFill>
          <a:blip r:embed="rId3" cstate="print"/>
          <a:srcRect b="18390"/>
          <a:stretch/>
        </p:blipFill>
        <p:spPr>
          <a:xfrm>
            <a:off x="175390" y="143258"/>
            <a:ext cx="611247" cy="551686"/>
          </a:xfrm>
          <a:prstGeom prst="rect">
            <a:avLst/>
          </a:prstGeom>
        </p:spPr>
      </p:pic>
      <p:pic>
        <p:nvPicPr>
          <p:cNvPr id="142" name="Shape 142"/>
          <p:cNvPicPr/>
          <p:nvPr/>
        </p:nvPicPr>
        <p:blipFill>
          <a:blip r:embed="rId4" cstate="print"/>
          <a:srcRect l="32346" b="88978"/>
          <a:stretch/>
        </p:blipFill>
        <p:spPr>
          <a:xfrm>
            <a:off x="-1" y="6219827"/>
            <a:ext cx="7011051" cy="655179"/>
          </a:xfrm>
          <a:prstGeom prst="rect">
            <a:avLst/>
          </a:prstGeom>
        </p:spPr>
      </p:pic>
      <p:pic>
        <p:nvPicPr>
          <p:cNvPr id="144" name="Shape 144"/>
          <p:cNvPicPr/>
          <p:nvPr/>
        </p:nvPicPr>
        <p:blipFill>
          <a:blip r:embed="rId4" cstate="print"/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70880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451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41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682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660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050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327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185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06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R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5007541F-3056-4F16-9B08-14C1D8A9E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607EAA-2EBB-4C3B-952C-55A617497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7A82AE-6CA9-4929-8F15-07277CECC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D979-23DB-47A6-BDC4-B6EB42B989EA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6B9530-6DFB-4C54-AFA4-9CF9A1E066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418653"/>
            <a:ext cx="3394872" cy="126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41046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юбой слайд R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F114318F-5E76-491D-8F66-0EB27D6B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7EDA80-E993-4085-9DFB-4DDF6BAB7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4F44B30-EB2E-4ABC-B12F-716BA124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D979-23DB-47A6-BDC4-B6EB42B989E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C19439E-B91B-4F3C-882E-CFB876A0C06B}"/>
              </a:ext>
            </a:extLst>
          </p:cNvPr>
          <p:cNvSpPr/>
          <p:nvPr userDrawn="1"/>
        </p:nvSpPr>
        <p:spPr>
          <a:xfrm>
            <a:off x="0" y="1135781"/>
            <a:ext cx="12192000" cy="4379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4908F5-A487-48A9-BACE-7AB8563B93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56257" y="5762357"/>
            <a:ext cx="2397541" cy="8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3354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489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65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72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19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142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98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21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27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87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402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009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EAEB6A-5F08-CC98-9FD0-4A0007B0EC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64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034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332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7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6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2" name="Прямоугольник 5"/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97635" name="Рисунок 12"/>
          <p:cNvPicPr>
            <a:picLocks noChangeAspect="1"/>
          </p:cNvPicPr>
          <p:nvPr userDrawn="1"/>
        </p:nvPicPr>
        <p:blipFill rotWithShape="1">
          <a:blip r:embed="rId2" cstate="print"/>
          <a:srcRect t="-62" r="3286" b="1"/>
          <a:stretch>
            <a:fillRect/>
          </a:stretch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2097636" name="Рисунок 9"/>
          <p:cNvPicPr>
            <a:picLocks noChangeAspect="1"/>
          </p:cNvPicPr>
          <p:nvPr/>
        </p:nvPicPr>
        <p:blipFill>
          <a:blip r:embed="rId3" cstate="hqprint"/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2097637" name="Graphic 8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503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 spd="slow">
        <p:fade/>
      </p:transition>
    </mc:Fallback>
  </mc:AlternateContent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3" name="Прямоугольник 10"/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9104" name="Прямоугольник 6"/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97638" name="Рисунок 12"/>
          <p:cNvPicPr>
            <a:picLocks noChangeAspect="1"/>
          </p:cNvPicPr>
          <p:nvPr/>
        </p:nvPicPr>
        <p:blipFill rotWithShape="1">
          <a:blip r:embed="rId2" cstate="print"/>
          <a:srcRect t="-62" r="3286" b="1"/>
          <a:stretch>
            <a:fillRect/>
          </a:stretch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2097639" name="Рисунок 9"/>
          <p:cNvPicPr>
            <a:picLocks noChangeAspect="1"/>
          </p:cNvPicPr>
          <p:nvPr/>
        </p:nvPicPr>
        <p:blipFill>
          <a:blip r:embed="rId3" cstate="hqprint"/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2097640" name="Graphic 8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893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 spd="slow">
        <p:fade/>
      </p:transition>
    </mc:Fallback>
  </mc:AlternateConten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0">
              <a:srgbClr val="007AFF"/>
            </a:gs>
            <a:gs pos="100000">
              <a:srgbClr val="66B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9" name="Прямоугольник 10"/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9090" name="Прямоугольник 6"/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97626" name="Рисунок 12"/>
          <p:cNvPicPr>
            <a:picLocks noChangeAspect="1"/>
          </p:cNvPicPr>
          <p:nvPr/>
        </p:nvPicPr>
        <p:blipFill rotWithShape="1">
          <a:blip r:embed="rId2" cstate="print"/>
          <a:srcRect t="-62" r="3286" b="1"/>
          <a:stretch>
            <a:fillRect/>
          </a:stretch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2097627" name="Graphic 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489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 spd="slow">
        <p:fade/>
      </p:transition>
    </mc:Fallback>
  </mc:AlternateContent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  <a:gs pos="10000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5" name="Rectangle 9"/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97622" name="Graphic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049086" name="Rectangle 11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9087" name="Title 2"/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097623" name="Picture 1" descr="Logo  Description automatically generated"/>
          <p:cNvPicPr>
            <a:picLocks noChangeAspect="1"/>
          </p:cNvPicPr>
          <p:nvPr/>
        </p:nvPicPr>
        <p:blipFill rotWithShape="1">
          <a:blip r:embed="rId3"/>
          <a:srcRect b="18390"/>
          <a:stretch>
            <a:fillRect/>
          </a:stretch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2097624" name="Рисунок 12"/>
          <p:cNvPicPr>
            <a:picLocks noChangeAspect="1"/>
          </p:cNvPicPr>
          <p:nvPr/>
        </p:nvPicPr>
        <p:blipFill rotWithShape="1">
          <a:blip r:embed="rId4" cstate="print"/>
          <a:srcRect t="-62" r="17001" b="1"/>
          <a:stretch>
            <a:fillRect/>
          </a:stretch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2097625" name="Рисунок 12"/>
          <p:cNvPicPr>
            <a:picLocks noChangeAspect="1"/>
          </p:cNvPicPr>
          <p:nvPr/>
        </p:nvPicPr>
        <p:blipFill rotWithShape="1">
          <a:blip r:embed="rId4" cstate="print"/>
          <a:srcRect t="-62" r="17001" b="1"/>
          <a:stretch>
            <a:fillRect/>
          </a:stretch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049088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786945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628" name="Рисунок 12"/>
          <p:cNvPicPr>
            <a:picLocks noChangeAspect="1"/>
          </p:cNvPicPr>
          <p:nvPr/>
        </p:nvPicPr>
        <p:blipFill rotWithShape="1">
          <a:blip r:embed="rId2" cstate="print"/>
          <a:srcRect t="-62" r="17001" b="1"/>
          <a:stretch>
            <a:fillRect/>
          </a:stretch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49091" name="Rectangle 9"/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97629" name="Graphic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049092" name="Rectangle 11"/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9093" name="Title 2"/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097630" name="Picture 1" descr="Logo  Description automatically generated"/>
          <p:cNvPicPr>
            <a:picLocks noChangeAspect="1"/>
          </p:cNvPicPr>
          <p:nvPr/>
        </p:nvPicPr>
        <p:blipFill rotWithShape="1">
          <a:blip r:embed="rId4"/>
          <a:srcRect b="18390"/>
          <a:stretch>
            <a:fillRect/>
          </a:stretch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2097631" name="Рисунок 12"/>
          <p:cNvPicPr>
            <a:picLocks noChangeAspect="1"/>
          </p:cNvPicPr>
          <p:nvPr/>
        </p:nvPicPr>
        <p:blipFill rotWithShape="1">
          <a:blip r:embed="rId2" cstate="print"/>
          <a:srcRect t="-62" r="17001" b="1"/>
          <a:stretch>
            <a:fillRect/>
          </a:stretch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04909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154123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Graphic 8"/>
          <p:cNvPicPr>
            <a:picLocks noChangeAspect="1"/>
          </p:cNvPicPr>
          <p:nvPr/>
        </p:nvPicPr>
        <p:blipFill rotWithShape="1">
          <a:blip r:embed="rId2">
            <a:lum bright="13000" contrast="15000"/>
          </a:blip>
          <a:srcRect r="15689"/>
          <a:stretch>
            <a:fillRect/>
          </a:stretch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2097157" name="Рисунок 6"/>
          <p:cNvPicPr>
            <a:picLocks noChangeAspect="1"/>
          </p:cNvPicPr>
          <p:nvPr/>
        </p:nvPicPr>
        <p:blipFill rotWithShape="1">
          <a:blip r:embed="rId3" cstate="print"/>
          <a:srcRect r="24893" b="82953"/>
          <a:stretch>
            <a:fillRect/>
          </a:stretch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048581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8582" name="Rectangle 13"/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8583" name="Title 2"/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097158" name="Рисунок 5"/>
          <p:cNvPicPr>
            <a:picLocks noChangeAspect="1"/>
          </p:cNvPicPr>
          <p:nvPr/>
        </p:nvPicPr>
        <p:blipFill rotWithShape="1">
          <a:blip r:embed="rId3" cstate="print"/>
          <a:srcRect l="32346" b="88978"/>
          <a:stretch>
            <a:fillRect/>
          </a:stretch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2097159" name="Рисунок 2"/>
          <p:cNvPicPr>
            <a:picLocks noChangeAspect="1"/>
          </p:cNvPicPr>
          <p:nvPr userDrawn="1"/>
        </p:nvPicPr>
        <p:blipFill rotWithShape="1">
          <a:blip r:embed="rId4" cstate="hqprint"/>
          <a:srcRect t="6941" b="23350"/>
          <a:stretch>
            <a:fillRect/>
          </a:stretch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41137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9096" name="Rectangle 13"/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9097" name="Title 2"/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097632" name="Рисунок 2"/>
          <p:cNvPicPr>
            <a:picLocks noChangeAspect="1"/>
          </p:cNvPicPr>
          <p:nvPr userDrawn="1"/>
        </p:nvPicPr>
        <p:blipFill rotWithShape="1">
          <a:blip r:embed="rId2" cstate="hqprint"/>
          <a:srcRect t="6941" b="23350"/>
          <a:stretch>
            <a:fillRect/>
          </a:stretch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95509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98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A335-37F7-42C7-872A-92C3D7072F89}" type="slidenum">
              <a:rPr kumimoji="0" lang="ru-RU" sz="1467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9099" name="Rectangle 13"/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4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49100" name="Title 2"/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1049101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2097633" name="Рисунок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097634" name="Рисунок 1"/>
          <p:cNvPicPr>
            <a:picLocks noChangeAspect="1"/>
          </p:cNvPicPr>
          <p:nvPr userDrawn="1"/>
        </p:nvPicPr>
        <p:blipFill rotWithShape="1">
          <a:blip r:embed="rId3" cstate="hqprint"/>
          <a:srcRect t="6941" b="23350"/>
          <a:stretch>
            <a:fillRect/>
          </a:stretch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89266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4" name="PlaceHolder 1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88B64-908D-4EBD-931E-8FB73839FD11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264528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7965EA-834D-42F9-A117-B1461D5DF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65840"/>
      </p:ext>
    </p:extLst>
  </p:cSld>
  <p:clrMapOvr>
    <a:masterClrMapping/>
  </p:clrMapOvr>
  <p:hf hdr="0" ftr="0" dt="0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AABB9708-656E-4A7E-826E-D6DBA1594EB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618E1E4-F61B-4D7E-9C45-0C3129228C2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04915"/>
      </p:ext>
    </p:extLst>
  </p:cSld>
  <p:clrMapOvr>
    <a:masterClrMapping/>
  </p:clrMapOvr>
  <p:hf hdr="0" ftr="0" dt="0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BC476-9252-C343-9FCE-489A77E2EA66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3288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BC476-9252-C343-9FCE-489A77E2EA66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0587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BC476-9252-C343-9FCE-489A77E2EA66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33582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BC476-9252-C343-9FCE-489A77E2EA66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505090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D39C9-8829-44E1-A668-BAE11A76C2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13677"/>
      </p:ext>
    </p:extLst>
  </p:cSld>
  <p:clrMapOvr>
    <a:masterClrMapping/>
  </p:clrMapOvr>
  <p:hf hdr="0" ftr="0" dt="0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5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A335-37F7-42C7-872A-92C3D7072F89}" type="slidenum">
              <a:rPr kumimoji="0" lang="ru-RU" sz="1467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4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4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A335-37F7-42C7-872A-92C3D7072F89}" type="slidenum">
              <a:rPr kumimoji="0" lang="ru-RU" sz="1467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4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18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A335-37F7-42C7-872A-92C3D7072F89}" type="slidenum">
              <a:rPr kumimoji="0" lang="ru-RU" sz="1467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4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8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368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0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444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989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062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>
            <a:lum bright="13000" contrast="15000"/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7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36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7965EA-834D-42F9-A117-B1461D5DF48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27745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2" name="Graphic 8">
            <a:extLst>
              <a:ext uri="{FF2B5EF4-FFF2-40B4-BE49-F238E27FC236}">
                <a16:creationId xmlns:a16="http://schemas.microsoft.com/office/drawing/2014/main" id="{AABB9708-656E-4A7E-826E-D6DBA1594E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82705" y="1140655"/>
            <a:ext cx="4576689" cy="45766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618E1E4-F61B-4D7E-9C45-0C3129228C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1" y="219953"/>
            <a:ext cx="2376347" cy="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5712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402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976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1306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853966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D39C9-8829-44E1-A668-BAE11A76C2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58011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93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80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3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3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tags" Target="../tags/tag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ags" Target="../tags/tag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10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vmlDrawing" Target="../drawings/vmlDrawing2.vml"/><Relationship Id="rId5" Type="http://schemas.openxmlformats.org/officeDocument/2006/relationships/slideLayout" Target="../slideLayouts/slideLayout13.xml"/><Relationship Id="rId15" Type="http://schemas.openxmlformats.org/officeDocument/2006/relationships/tags" Target="../tags/tag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ags" Target="../tags/tag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ags" Target="../tags/tag11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ags" Target="../tags/tag10.xml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ags" Target="../tags/tag9.xml"/><Relationship Id="rId5" Type="http://schemas.openxmlformats.org/officeDocument/2006/relationships/slideLayout" Target="../slideLayouts/slideLayout22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3.v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3.xml"/><Relationship Id="rId14" Type="http://schemas.openxmlformats.org/officeDocument/2006/relationships/tags" Target="../tags/tag1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ags" Target="../tags/tag15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ags" Target="../tags/tag14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ags" Target="../tags/tag13.xml"/><Relationship Id="rId5" Type="http://schemas.openxmlformats.org/officeDocument/2006/relationships/slideLayout" Target="../slideLayouts/slideLayout30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4.vml"/><Relationship Id="rId4" Type="http://schemas.openxmlformats.org/officeDocument/2006/relationships/slideLayout" Target="../slideLayouts/slideLayout29.xml"/><Relationship Id="rId9" Type="http://schemas.openxmlformats.org/officeDocument/2006/relationships/theme" Target="../theme/theme4.xml"/><Relationship Id="rId14" Type="http://schemas.openxmlformats.org/officeDocument/2006/relationships/tags" Target="../tags/tag1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17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vmlDrawing" Target="../drawings/vmlDrawing5.v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35.xml"/><Relationship Id="rId16" Type="http://schemas.openxmlformats.org/officeDocument/2006/relationships/tags" Target="../tags/tag20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8.xml"/><Relationship Id="rId15" Type="http://schemas.openxmlformats.org/officeDocument/2006/relationships/tags" Target="../tags/tag19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1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6.xml"/><Relationship Id="rId12" Type="http://schemas.openxmlformats.org/officeDocument/2006/relationships/tags" Target="../tags/tag24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ags" Target="../tags/tag23.xml"/><Relationship Id="rId5" Type="http://schemas.openxmlformats.org/officeDocument/2006/relationships/slideLayout" Target="../slideLayouts/slideLayout48.xml"/><Relationship Id="rId10" Type="http://schemas.openxmlformats.org/officeDocument/2006/relationships/tags" Target="../tags/tag22.xml"/><Relationship Id="rId4" Type="http://schemas.openxmlformats.org/officeDocument/2006/relationships/slideLayout" Target="../slideLayouts/slideLayout47.xml"/><Relationship Id="rId9" Type="http://schemas.openxmlformats.org/officeDocument/2006/relationships/tags" Target="../tags/tag21.xml"/><Relationship Id="rId14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ags" Target="../tags/tag26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ags" Target="../tags/tag2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51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vmlDrawing" Target="../drawings/vmlDrawing7.vml"/><Relationship Id="rId5" Type="http://schemas.openxmlformats.org/officeDocument/2006/relationships/slideLayout" Target="../slideLayouts/slideLayout54.xml"/><Relationship Id="rId15" Type="http://schemas.openxmlformats.org/officeDocument/2006/relationships/tags" Target="../tags/tag28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ags" Target="../tags/tag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ags" Target="../tags/tag30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ags" Target="../tags/tag29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60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vmlDrawing" Target="../drawings/vmlDrawing8.vml"/><Relationship Id="rId5" Type="http://schemas.openxmlformats.org/officeDocument/2006/relationships/slideLayout" Target="../slideLayouts/slideLayout63.xml"/><Relationship Id="rId15" Type="http://schemas.openxmlformats.org/officeDocument/2006/relationships/tags" Target="../tags/tag32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tags" Target="../tags/tag3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tags" Target="../tags/tag34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ags" Target="../tags/tag33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69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vmlDrawing" Target="../drawings/vmlDrawing9.vml"/><Relationship Id="rId5" Type="http://schemas.openxmlformats.org/officeDocument/2006/relationships/slideLayout" Target="../slideLayouts/slideLayout72.xml"/><Relationship Id="rId15" Type="http://schemas.openxmlformats.org/officeDocument/2006/relationships/tags" Target="../tags/tag36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tags" Target="../tags/tag3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13" Type="http://schemas.openxmlformats.org/officeDocument/2006/relationships/tags" Target="../tags/tag40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ags" Target="../tags/tag3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tags" Target="../tags/tag38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1.emf"/><Relationship Id="rId10" Type="http://schemas.openxmlformats.org/officeDocument/2006/relationships/tags" Target="../tags/tag37.xml"/><Relationship Id="rId4" Type="http://schemas.openxmlformats.org/officeDocument/2006/relationships/slideLayout" Target="../slideLayouts/slideLayout80.xml"/><Relationship Id="rId9" Type="http://schemas.openxmlformats.org/officeDocument/2006/relationships/vmlDrawing" Target="../drawings/vmlDrawing10.vml"/><Relationship Id="rId14" Type="http://schemas.openxmlformats.org/officeDocument/2006/relationships/oleObject" Target="../embeddings/oleObject1.bin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ags" Target="../tags/tag42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ags" Target="../tags/tag4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85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vmlDrawing" Target="../drawings/vmlDrawing11.vml"/><Relationship Id="rId5" Type="http://schemas.openxmlformats.org/officeDocument/2006/relationships/slideLayout" Target="../slideLayouts/slideLayout88.xml"/><Relationship Id="rId15" Type="http://schemas.openxmlformats.org/officeDocument/2006/relationships/tags" Target="../tags/tag44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tags" Target="../tags/tag4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ags" Target="../tags/tag47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ags" Target="../tags/tag46.xml"/><Relationship Id="rId2" Type="http://schemas.openxmlformats.org/officeDocument/2006/relationships/slideLayout" Target="../slideLayouts/slideLayout94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tags" Target="../tags/tag45.xml"/><Relationship Id="rId5" Type="http://schemas.openxmlformats.org/officeDocument/2006/relationships/slideLayout" Target="../slideLayouts/slideLayout97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12.vml"/><Relationship Id="rId4" Type="http://schemas.openxmlformats.org/officeDocument/2006/relationships/slideLayout" Target="../slideLayouts/slideLayout96.xml"/><Relationship Id="rId9" Type="http://schemas.openxmlformats.org/officeDocument/2006/relationships/theme" Target="../theme/theme12.xml"/><Relationship Id="rId14" Type="http://schemas.openxmlformats.org/officeDocument/2006/relationships/tags" Target="../tags/tag4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ags" Target="../tags/tag51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ags" Target="../tags/tag50.xml"/><Relationship Id="rId2" Type="http://schemas.openxmlformats.org/officeDocument/2006/relationships/slideLayout" Target="../slideLayouts/slideLayout10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tags" Target="../tags/tag49.xml"/><Relationship Id="rId5" Type="http://schemas.openxmlformats.org/officeDocument/2006/relationships/slideLayout" Target="../slideLayouts/slideLayout105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13.vml"/><Relationship Id="rId4" Type="http://schemas.openxmlformats.org/officeDocument/2006/relationships/slideLayout" Target="../slideLayouts/slideLayout104.xml"/><Relationship Id="rId9" Type="http://schemas.openxmlformats.org/officeDocument/2006/relationships/theme" Target="../theme/theme13.xml"/><Relationship Id="rId14" Type="http://schemas.openxmlformats.org/officeDocument/2006/relationships/tags" Target="../tags/tag5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ags" Target="../tags/tag55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tags" Target="../tags/tag54.xml"/><Relationship Id="rId2" Type="http://schemas.openxmlformats.org/officeDocument/2006/relationships/slideLayout" Target="../slideLayouts/slideLayout110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tags" Target="../tags/tag53.xml"/><Relationship Id="rId5" Type="http://schemas.openxmlformats.org/officeDocument/2006/relationships/slideLayout" Target="../slideLayouts/slideLayout113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14.vml"/><Relationship Id="rId4" Type="http://schemas.openxmlformats.org/officeDocument/2006/relationships/slideLayout" Target="../slideLayouts/slideLayout112.xml"/><Relationship Id="rId9" Type="http://schemas.openxmlformats.org/officeDocument/2006/relationships/theme" Target="../theme/theme14.xml"/><Relationship Id="rId14" Type="http://schemas.openxmlformats.org/officeDocument/2006/relationships/tags" Target="../tags/tag5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tags" Target="../tags/tag59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ags" Target="../tags/tag58.xml"/><Relationship Id="rId2" Type="http://schemas.openxmlformats.org/officeDocument/2006/relationships/slideLayout" Target="../slideLayouts/slideLayout11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tags" Target="../tags/tag57.xml"/><Relationship Id="rId5" Type="http://schemas.openxmlformats.org/officeDocument/2006/relationships/slideLayout" Target="../slideLayouts/slideLayout121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15.vml"/><Relationship Id="rId4" Type="http://schemas.openxmlformats.org/officeDocument/2006/relationships/slideLayout" Target="../slideLayouts/slideLayout120.xml"/><Relationship Id="rId9" Type="http://schemas.openxmlformats.org/officeDocument/2006/relationships/theme" Target="../theme/theme15.xml"/><Relationship Id="rId14" Type="http://schemas.openxmlformats.org/officeDocument/2006/relationships/tags" Target="../tags/tag6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13" Type="http://schemas.openxmlformats.org/officeDocument/2006/relationships/tags" Target="../tags/tag64.xml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ags" Target="../tags/tag6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tags" Target="../tags/tag62.xml"/><Relationship Id="rId5" Type="http://schemas.openxmlformats.org/officeDocument/2006/relationships/slideLayout" Target="../slideLayouts/slideLayout129.xml"/><Relationship Id="rId15" Type="http://schemas.openxmlformats.org/officeDocument/2006/relationships/image" Target="../media/image1.emf"/><Relationship Id="rId10" Type="http://schemas.openxmlformats.org/officeDocument/2006/relationships/tags" Target="../tags/tag61.xml"/><Relationship Id="rId4" Type="http://schemas.openxmlformats.org/officeDocument/2006/relationships/slideLayout" Target="../slideLayouts/slideLayout128.xml"/><Relationship Id="rId9" Type="http://schemas.openxmlformats.org/officeDocument/2006/relationships/vmlDrawing" Target="../drawings/vmlDrawing16.vml"/><Relationship Id="rId14" Type="http://schemas.openxmlformats.org/officeDocument/2006/relationships/oleObject" Target="../embeddings/oleObject1.bin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13" Type="http://schemas.openxmlformats.org/officeDocument/2006/relationships/tags" Target="../tags/tag66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tags" Target="../tags/tag6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133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vmlDrawing" Target="../drawings/vmlDrawing17.vml"/><Relationship Id="rId5" Type="http://schemas.openxmlformats.org/officeDocument/2006/relationships/slideLayout" Target="../slideLayouts/slideLayout136.xml"/><Relationship Id="rId15" Type="http://schemas.openxmlformats.org/officeDocument/2006/relationships/tags" Target="../tags/tag68.xml"/><Relationship Id="rId10" Type="http://schemas.openxmlformats.org/officeDocument/2006/relationships/theme" Target="../theme/theme17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Relationship Id="rId14" Type="http://schemas.openxmlformats.org/officeDocument/2006/relationships/tags" Target="../tags/tag6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tags" Target="../tags/tag71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ags" Target="../tags/tag70.xml"/><Relationship Id="rId2" Type="http://schemas.openxmlformats.org/officeDocument/2006/relationships/slideLayout" Target="../slideLayouts/slideLayout14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tags" Target="../tags/tag69.xml"/><Relationship Id="rId5" Type="http://schemas.openxmlformats.org/officeDocument/2006/relationships/slideLayout" Target="../slideLayouts/slideLayout145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18.vml"/><Relationship Id="rId4" Type="http://schemas.openxmlformats.org/officeDocument/2006/relationships/slideLayout" Target="../slideLayouts/slideLayout144.xml"/><Relationship Id="rId9" Type="http://schemas.openxmlformats.org/officeDocument/2006/relationships/theme" Target="../theme/theme18.xml"/><Relationship Id="rId14" Type="http://schemas.openxmlformats.org/officeDocument/2006/relationships/tags" Target="../tags/tag7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tags" Target="../tags/tag74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ags" Target="../tags/tag73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150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vmlDrawing" Target="../drawings/vmlDrawing19.vml"/><Relationship Id="rId5" Type="http://schemas.openxmlformats.org/officeDocument/2006/relationships/slideLayout" Target="../slideLayouts/slideLayout153.xml"/><Relationship Id="rId15" Type="http://schemas.openxmlformats.org/officeDocument/2006/relationships/tags" Target="../tags/tag76.xml"/><Relationship Id="rId10" Type="http://schemas.openxmlformats.org/officeDocument/2006/relationships/theme" Target="../theme/theme19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tags" Target="../tags/tag7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tags" Target="../tags/tag77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vmlDrawing" Target="../drawings/vmlDrawing20.v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159.xml"/><Relationship Id="rId16" Type="http://schemas.openxmlformats.org/officeDocument/2006/relationships/tags" Target="../tags/tag80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theme" Target="../theme/theme20.xml"/><Relationship Id="rId5" Type="http://schemas.openxmlformats.org/officeDocument/2006/relationships/slideLayout" Target="../slideLayouts/slideLayout162.xml"/><Relationship Id="rId15" Type="http://schemas.openxmlformats.org/officeDocument/2006/relationships/tags" Target="../tags/tag79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4" Type="http://schemas.openxmlformats.org/officeDocument/2006/relationships/tags" Target="../tags/tag7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tags" Target="../tags/tag83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ags" Target="../tags/tag82.xml"/><Relationship Id="rId2" Type="http://schemas.openxmlformats.org/officeDocument/2006/relationships/slideLayout" Target="../slideLayouts/slideLayout169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tags" Target="../tags/tag81.xml"/><Relationship Id="rId5" Type="http://schemas.openxmlformats.org/officeDocument/2006/relationships/slideLayout" Target="../slideLayouts/slideLayout172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21.vml"/><Relationship Id="rId4" Type="http://schemas.openxmlformats.org/officeDocument/2006/relationships/slideLayout" Target="../slideLayouts/slideLayout171.xml"/><Relationship Id="rId9" Type="http://schemas.openxmlformats.org/officeDocument/2006/relationships/theme" Target="../theme/theme21.xml"/><Relationship Id="rId14" Type="http://schemas.openxmlformats.org/officeDocument/2006/relationships/tags" Target="../tags/tag8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tags" Target="../tags/tag87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tags" Target="../tags/tag86.xml"/><Relationship Id="rId2" Type="http://schemas.openxmlformats.org/officeDocument/2006/relationships/slideLayout" Target="../slideLayouts/slideLayout17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tags" Target="../tags/tag85.xml"/><Relationship Id="rId5" Type="http://schemas.openxmlformats.org/officeDocument/2006/relationships/slideLayout" Target="../slideLayouts/slideLayout180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22.vml"/><Relationship Id="rId4" Type="http://schemas.openxmlformats.org/officeDocument/2006/relationships/slideLayout" Target="../slideLayouts/slideLayout179.xml"/><Relationship Id="rId9" Type="http://schemas.openxmlformats.org/officeDocument/2006/relationships/theme" Target="../theme/theme22.xml"/><Relationship Id="rId14" Type="http://schemas.openxmlformats.org/officeDocument/2006/relationships/tags" Target="../tags/tag8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tags" Target="../tags/tag89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vmlDrawing" Target="../drawings/vmlDrawing23.v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185.xml"/><Relationship Id="rId16" Type="http://schemas.openxmlformats.org/officeDocument/2006/relationships/tags" Target="../tags/tag92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theme" Target="../theme/theme23.xml"/><Relationship Id="rId5" Type="http://schemas.openxmlformats.org/officeDocument/2006/relationships/slideLayout" Target="../slideLayouts/slideLayout188.xml"/><Relationship Id="rId15" Type="http://schemas.openxmlformats.org/officeDocument/2006/relationships/tags" Target="../tags/tag91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tags" Target="../tags/tag9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1.xml"/><Relationship Id="rId13" Type="http://schemas.openxmlformats.org/officeDocument/2006/relationships/tags" Target="../tags/tag95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12" Type="http://schemas.openxmlformats.org/officeDocument/2006/relationships/tags" Target="../tags/tag94.xml"/><Relationship Id="rId2" Type="http://schemas.openxmlformats.org/officeDocument/2006/relationships/slideLayout" Target="../slideLayouts/slideLayout195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1" Type="http://schemas.openxmlformats.org/officeDocument/2006/relationships/tags" Target="../tags/tag93.xml"/><Relationship Id="rId5" Type="http://schemas.openxmlformats.org/officeDocument/2006/relationships/slideLayout" Target="../slideLayouts/slideLayout198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24.vml"/><Relationship Id="rId4" Type="http://schemas.openxmlformats.org/officeDocument/2006/relationships/slideLayout" Target="../slideLayouts/slideLayout197.xml"/><Relationship Id="rId9" Type="http://schemas.openxmlformats.org/officeDocument/2006/relationships/theme" Target="../theme/theme24.xml"/><Relationship Id="rId14" Type="http://schemas.openxmlformats.org/officeDocument/2006/relationships/tags" Target="../tags/tag9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13" Type="http://schemas.openxmlformats.org/officeDocument/2006/relationships/tags" Target="../tags/tag9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ags" Target="../tags/tag98.xml"/><Relationship Id="rId2" Type="http://schemas.openxmlformats.org/officeDocument/2006/relationships/slideLayout" Target="../slideLayouts/slideLayout20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tags" Target="../tags/tag97.xml"/><Relationship Id="rId5" Type="http://schemas.openxmlformats.org/officeDocument/2006/relationships/slideLayout" Target="../slideLayouts/slideLayout206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25.vml"/><Relationship Id="rId4" Type="http://schemas.openxmlformats.org/officeDocument/2006/relationships/slideLayout" Target="../slideLayouts/slideLayout205.xml"/><Relationship Id="rId9" Type="http://schemas.openxmlformats.org/officeDocument/2006/relationships/theme" Target="../theme/theme25.xml"/><Relationship Id="rId14" Type="http://schemas.openxmlformats.org/officeDocument/2006/relationships/tags" Target="../tags/tag100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tags" Target="../tags/tag102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ags" Target="../tags/tag10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11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vmlDrawing" Target="../drawings/vmlDrawing26.vml"/><Relationship Id="rId5" Type="http://schemas.openxmlformats.org/officeDocument/2006/relationships/slideLayout" Target="../slideLayouts/slideLayout214.xml"/><Relationship Id="rId15" Type="http://schemas.openxmlformats.org/officeDocument/2006/relationships/tags" Target="../tags/tag104.xml"/><Relationship Id="rId10" Type="http://schemas.openxmlformats.org/officeDocument/2006/relationships/theme" Target="../theme/theme26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tags" Target="../tags/tag10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tags" Target="../tags/tag106.xml"/><Relationship Id="rId3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5.xml"/><Relationship Id="rId12" Type="http://schemas.openxmlformats.org/officeDocument/2006/relationships/tags" Target="../tags/tag10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20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vmlDrawing" Target="../drawings/vmlDrawing27.vml"/><Relationship Id="rId5" Type="http://schemas.openxmlformats.org/officeDocument/2006/relationships/slideLayout" Target="../slideLayouts/slideLayout223.xml"/><Relationship Id="rId15" Type="http://schemas.openxmlformats.org/officeDocument/2006/relationships/tags" Target="../tags/tag108.xml"/><Relationship Id="rId10" Type="http://schemas.openxmlformats.org/officeDocument/2006/relationships/theme" Target="../theme/theme27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tags" Target="../tags/tag10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13" Type="http://schemas.openxmlformats.org/officeDocument/2006/relationships/tags" Target="../tags/tag110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tags" Target="../tags/tag109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29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vmlDrawing" Target="../drawings/vmlDrawing28.vml"/><Relationship Id="rId5" Type="http://schemas.openxmlformats.org/officeDocument/2006/relationships/slideLayout" Target="../slideLayouts/slideLayout232.xml"/><Relationship Id="rId15" Type="http://schemas.openxmlformats.org/officeDocument/2006/relationships/tags" Target="../tags/tag112.xml"/><Relationship Id="rId10" Type="http://schemas.openxmlformats.org/officeDocument/2006/relationships/theme" Target="../theme/theme28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Relationship Id="rId14" Type="http://schemas.openxmlformats.org/officeDocument/2006/relationships/tags" Target="../tags/tag11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tags" Target="../tags/tag115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tags" Target="../tags/tag114.xml"/><Relationship Id="rId2" Type="http://schemas.openxmlformats.org/officeDocument/2006/relationships/slideLayout" Target="../slideLayouts/slideLayout23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tags" Target="../tags/tag113.xml"/><Relationship Id="rId5" Type="http://schemas.openxmlformats.org/officeDocument/2006/relationships/slideLayout" Target="../slideLayouts/slideLayout241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29.vml"/><Relationship Id="rId4" Type="http://schemas.openxmlformats.org/officeDocument/2006/relationships/slideLayout" Target="../slideLayouts/slideLayout240.xml"/><Relationship Id="rId9" Type="http://schemas.openxmlformats.org/officeDocument/2006/relationships/theme" Target="../theme/theme29.xml"/><Relationship Id="rId14" Type="http://schemas.openxmlformats.org/officeDocument/2006/relationships/tags" Target="../tags/tag116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30.xml"/><Relationship Id="rId18" Type="http://schemas.openxmlformats.org/officeDocument/2006/relationships/tags" Target="../tags/tag120.xml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tags" Target="../tags/tag119.xml"/><Relationship Id="rId2" Type="http://schemas.openxmlformats.org/officeDocument/2006/relationships/slideLayout" Target="../slideLayouts/slideLayout246.xml"/><Relationship Id="rId16" Type="http://schemas.openxmlformats.org/officeDocument/2006/relationships/tags" Target="../tags/tag118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tags" Target="../tags/tag117.xml"/><Relationship Id="rId10" Type="http://schemas.openxmlformats.org/officeDocument/2006/relationships/slideLayout" Target="../slideLayouts/slideLayout254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30.v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ags" Target="../tags/tag123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tags" Target="../tags/tag122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tags" Target="../tags/tag121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31.vml"/><Relationship Id="rId4" Type="http://schemas.openxmlformats.org/officeDocument/2006/relationships/slideLayout" Target="../slideLayouts/slideLayout260.xml"/><Relationship Id="rId9" Type="http://schemas.openxmlformats.org/officeDocument/2006/relationships/theme" Target="../theme/theme31.xml"/><Relationship Id="rId14" Type="http://schemas.openxmlformats.org/officeDocument/2006/relationships/tags" Target="../tags/tag124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tags" Target="../tags/tag127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ags" Target="../tags/tag126.xml"/><Relationship Id="rId2" Type="http://schemas.openxmlformats.org/officeDocument/2006/relationships/slideLayout" Target="../slideLayouts/slideLayout266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tags" Target="../tags/tag125.xml"/><Relationship Id="rId5" Type="http://schemas.openxmlformats.org/officeDocument/2006/relationships/slideLayout" Target="../slideLayouts/slideLayout269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32.vml"/><Relationship Id="rId4" Type="http://schemas.openxmlformats.org/officeDocument/2006/relationships/slideLayout" Target="../slideLayouts/slideLayout268.xml"/><Relationship Id="rId9" Type="http://schemas.openxmlformats.org/officeDocument/2006/relationships/theme" Target="../theme/theme32.xml"/><Relationship Id="rId14" Type="http://schemas.openxmlformats.org/officeDocument/2006/relationships/tags" Target="../tags/tag128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0.xml"/><Relationship Id="rId13" Type="http://schemas.openxmlformats.org/officeDocument/2006/relationships/tags" Target="../tags/tag131.xml"/><Relationship Id="rId3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79.xml"/><Relationship Id="rId12" Type="http://schemas.openxmlformats.org/officeDocument/2006/relationships/tags" Target="../tags/tag130.xml"/><Relationship Id="rId2" Type="http://schemas.openxmlformats.org/officeDocument/2006/relationships/slideLayout" Target="../slideLayouts/slideLayout274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73.xml"/><Relationship Id="rId6" Type="http://schemas.openxmlformats.org/officeDocument/2006/relationships/slideLayout" Target="../slideLayouts/slideLayout278.xml"/><Relationship Id="rId11" Type="http://schemas.openxmlformats.org/officeDocument/2006/relationships/tags" Target="../tags/tag129.xml"/><Relationship Id="rId5" Type="http://schemas.openxmlformats.org/officeDocument/2006/relationships/slideLayout" Target="../slideLayouts/slideLayout277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33.vml"/><Relationship Id="rId4" Type="http://schemas.openxmlformats.org/officeDocument/2006/relationships/slideLayout" Target="../slideLayouts/slideLayout276.xml"/><Relationship Id="rId9" Type="http://schemas.openxmlformats.org/officeDocument/2006/relationships/theme" Target="../theme/theme33.xml"/><Relationship Id="rId14" Type="http://schemas.openxmlformats.org/officeDocument/2006/relationships/tags" Target="../tags/tag132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tags" Target="../tags/tag135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ags" Target="../tags/tag134.xml"/><Relationship Id="rId2" Type="http://schemas.openxmlformats.org/officeDocument/2006/relationships/slideLayout" Target="../slideLayouts/slideLayout28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tags" Target="../tags/tag133.xml"/><Relationship Id="rId5" Type="http://schemas.openxmlformats.org/officeDocument/2006/relationships/slideLayout" Target="../slideLayouts/slideLayout285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34.vml"/><Relationship Id="rId4" Type="http://schemas.openxmlformats.org/officeDocument/2006/relationships/slideLayout" Target="../slideLayouts/slideLayout284.xml"/><Relationship Id="rId9" Type="http://schemas.openxmlformats.org/officeDocument/2006/relationships/theme" Target="../theme/theme34.xml"/><Relationship Id="rId14" Type="http://schemas.openxmlformats.org/officeDocument/2006/relationships/tags" Target="../tags/tag136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vmlDrawing" Target="../drawings/vmlDrawing35.v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35.xml"/><Relationship Id="rId17" Type="http://schemas.openxmlformats.org/officeDocument/2006/relationships/tags" Target="../tags/tag140.xml"/><Relationship Id="rId2" Type="http://schemas.openxmlformats.org/officeDocument/2006/relationships/slideLayout" Target="../slideLayouts/slideLayout290.xml"/><Relationship Id="rId16" Type="http://schemas.openxmlformats.org/officeDocument/2006/relationships/tags" Target="../tags/tag139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5" Type="http://schemas.openxmlformats.org/officeDocument/2006/relationships/tags" Target="../tags/tag138.xml"/><Relationship Id="rId10" Type="http://schemas.openxmlformats.org/officeDocument/2006/relationships/slideLayout" Target="../slideLayouts/slideLayout298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Relationship Id="rId14" Type="http://schemas.openxmlformats.org/officeDocument/2006/relationships/tags" Target="../tags/tag13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tags" Target="../tags/tag142.xml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ags" Target="../tags/tag14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301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vmlDrawing" Target="../drawings/vmlDrawing36.vml"/><Relationship Id="rId5" Type="http://schemas.openxmlformats.org/officeDocument/2006/relationships/slideLayout" Target="../slideLayouts/slideLayout304.xml"/><Relationship Id="rId15" Type="http://schemas.openxmlformats.org/officeDocument/2006/relationships/tags" Target="../tags/tag144.xml"/><Relationship Id="rId10" Type="http://schemas.openxmlformats.org/officeDocument/2006/relationships/theme" Target="../theme/theme36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Relationship Id="rId14" Type="http://schemas.openxmlformats.org/officeDocument/2006/relationships/tags" Target="../tags/tag143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13" Type="http://schemas.openxmlformats.org/officeDocument/2006/relationships/tags" Target="../tags/tag147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ags" Target="../tags/tag146.xml"/><Relationship Id="rId2" Type="http://schemas.openxmlformats.org/officeDocument/2006/relationships/slideLayout" Target="../slideLayouts/slideLayout310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tags" Target="../tags/tag145.xml"/><Relationship Id="rId5" Type="http://schemas.openxmlformats.org/officeDocument/2006/relationships/slideLayout" Target="../slideLayouts/slideLayout313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37.vml"/><Relationship Id="rId4" Type="http://schemas.openxmlformats.org/officeDocument/2006/relationships/slideLayout" Target="../slideLayouts/slideLayout312.xml"/><Relationship Id="rId9" Type="http://schemas.openxmlformats.org/officeDocument/2006/relationships/theme" Target="../theme/theme37.xml"/><Relationship Id="rId14" Type="http://schemas.openxmlformats.org/officeDocument/2006/relationships/tags" Target="../tags/tag148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13" Type="http://schemas.openxmlformats.org/officeDocument/2006/relationships/tags" Target="../tags/tag151.xml"/><Relationship Id="rId3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23.xml"/><Relationship Id="rId12" Type="http://schemas.openxmlformats.org/officeDocument/2006/relationships/tags" Target="../tags/tag150.xml"/><Relationship Id="rId2" Type="http://schemas.openxmlformats.org/officeDocument/2006/relationships/slideLayout" Target="../slideLayouts/slideLayout31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tags" Target="../tags/tag149.xml"/><Relationship Id="rId5" Type="http://schemas.openxmlformats.org/officeDocument/2006/relationships/slideLayout" Target="../slideLayouts/slideLayout321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38.vml"/><Relationship Id="rId4" Type="http://schemas.openxmlformats.org/officeDocument/2006/relationships/slideLayout" Target="../slideLayouts/slideLayout320.xml"/><Relationship Id="rId9" Type="http://schemas.openxmlformats.org/officeDocument/2006/relationships/theme" Target="../theme/theme38.xml"/><Relationship Id="rId14" Type="http://schemas.openxmlformats.org/officeDocument/2006/relationships/tags" Target="../tags/tag152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tags" Target="../tags/tag155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tags" Target="../tags/tag154.xml"/><Relationship Id="rId2" Type="http://schemas.openxmlformats.org/officeDocument/2006/relationships/slideLayout" Target="../slideLayouts/slideLayout326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tags" Target="../tags/tag153.xml"/><Relationship Id="rId5" Type="http://schemas.openxmlformats.org/officeDocument/2006/relationships/slideLayout" Target="../slideLayouts/slideLayout329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39.vml"/><Relationship Id="rId4" Type="http://schemas.openxmlformats.org/officeDocument/2006/relationships/slideLayout" Target="../slideLayouts/slideLayout328.xml"/><Relationship Id="rId9" Type="http://schemas.openxmlformats.org/officeDocument/2006/relationships/theme" Target="../theme/theme39.xml"/><Relationship Id="rId14" Type="http://schemas.openxmlformats.org/officeDocument/2006/relationships/tags" Target="../tags/tag156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0.xml"/><Relationship Id="rId13" Type="http://schemas.openxmlformats.org/officeDocument/2006/relationships/vmlDrawing" Target="../drawings/vmlDrawing40.v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39.xml"/><Relationship Id="rId12" Type="http://schemas.openxmlformats.org/officeDocument/2006/relationships/theme" Target="../theme/theme40.xml"/><Relationship Id="rId17" Type="http://schemas.openxmlformats.org/officeDocument/2006/relationships/tags" Target="../tags/tag160.xml"/><Relationship Id="rId2" Type="http://schemas.openxmlformats.org/officeDocument/2006/relationships/slideLayout" Target="../slideLayouts/slideLayout334.xml"/><Relationship Id="rId16" Type="http://schemas.openxmlformats.org/officeDocument/2006/relationships/tags" Target="../tags/tag159.xml"/><Relationship Id="rId1" Type="http://schemas.openxmlformats.org/officeDocument/2006/relationships/slideLayout" Target="../slideLayouts/slideLayout333.xml"/><Relationship Id="rId6" Type="http://schemas.openxmlformats.org/officeDocument/2006/relationships/slideLayout" Target="../slideLayouts/slideLayout338.xml"/><Relationship Id="rId11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37.xml"/><Relationship Id="rId15" Type="http://schemas.openxmlformats.org/officeDocument/2006/relationships/tags" Target="../tags/tag158.xml"/><Relationship Id="rId10" Type="http://schemas.openxmlformats.org/officeDocument/2006/relationships/slideLayout" Target="../slideLayouts/slideLayout342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336.xml"/><Relationship Id="rId9" Type="http://schemas.openxmlformats.org/officeDocument/2006/relationships/slideLayout" Target="../slideLayouts/slideLayout341.xml"/><Relationship Id="rId14" Type="http://schemas.openxmlformats.org/officeDocument/2006/relationships/tags" Target="../tags/tag157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1.xml"/><Relationship Id="rId13" Type="http://schemas.openxmlformats.org/officeDocument/2006/relationships/tags" Target="../tags/tag163.xml"/><Relationship Id="rId3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350.xml"/><Relationship Id="rId12" Type="http://schemas.openxmlformats.org/officeDocument/2006/relationships/tags" Target="../tags/tag162.xml"/><Relationship Id="rId2" Type="http://schemas.openxmlformats.org/officeDocument/2006/relationships/slideLayout" Target="../slideLayouts/slideLayout345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44.xml"/><Relationship Id="rId6" Type="http://schemas.openxmlformats.org/officeDocument/2006/relationships/slideLayout" Target="../slideLayouts/slideLayout349.xml"/><Relationship Id="rId11" Type="http://schemas.openxmlformats.org/officeDocument/2006/relationships/tags" Target="../tags/tag161.xml"/><Relationship Id="rId5" Type="http://schemas.openxmlformats.org/officeDocument/2006/relationships/slideLayout" Target="../slideLayouts/slideLayout348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41.vml"/><Relationship Id="rId4" Type="http://schemas.openxmlformats.org/officeDocument/2006/relationships/slideLayout" Target="../slideLayouts/slideLayout347.xml"/><Relationship Id="rId9" Type="http://schemas.openxmlformats.org/officeDocument/2006/relationships/theme" Target="../theme/theme41.xml"/><Relationship Id="rId14" Type="http://schemas.openxmlformats.org/officeDocument/2006/relationships/tags" Target="../tags/tag164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9.xml"/><Relationship Id="rId13" Type="http://schemas.openxmlformats.org/officeDocument/2006/relationships/tags" Target="../tags/tag167.xml"/><Relationship Id="rId3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58.xml"/><Relationship Id="rId12" Type="http://schemas.openxmlformats.org/officeDocument/2006/relationships/tags" Target="../tags/tag166.xml"/><Relationship Id="rId2" Type="http://schemas.openxmlformats.org/officeDocument/2006/relationships/slideLayout" Target="../slideLayouts/slideLayout35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7.xml"/><Relationship Id="rId11" Type="http://schemas.openxmlformats.org/officeDocument/2006/relationships/tags" Target="../tags/tag165.xml"/><Relationship Id="rId5" Type="http://schemas.openxmlformats.org/officeDocument/2006/relationships/slideLayout" Target="../slideLayouts/slideLayout356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42.vml"/><Relationship Id="rId4" Type="http://schemas.openxmlformats.org/officeDocument/2006/relationships/slideLayout" Target="../slideLayouts/slideLayout355.xml"/><Relationship Id="rId9" Type="http://schemas.openxmlformats.org/officeDocument/2006/relationships/theme" Target="../theme/theme42.xml"/><Relationship Id="rId14" Type="http://schemas.openxmlformats.org/officeDocument/2006/relationships/tags" Target="../tags/tag168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7.xml"/><Relationship Id="rId13" Type="http://schemas.openxmlformats.org/officeDocument/2006/relationships/tags" Target="../tags/tag170.xml"/><Relationship Id="rId3" Type="http://schemas.openxmlformats.org/officeDocument/2006/relationships/slideLayout" Target="../slideLayouts/slideLayout362.xml"/><Relationship Id="rId7" Type="http://schemas.openxmlformats.org/officeDocument/2006/relationships/slideLayout" Target="../slideLayouts/slideLayout366.xml"/><Relationship Id="rId12" Type="http://schemas.openxmlformats.org/officeDocument/2006/relationships/tags" Target="../tags/tag169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361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360.xml"/><Relationship Id="rId6" Type="http://schemas.openxmlformats.org/officeDocument/2006/relationships/slideLayout" Target="../slideLayouts/slideLayout365.xml"/><Relationship Id="rId11" Type="http://schemas.openxmlformats.org/officeDocument/2006/relationships/vmlDrawing" Target="../drawings/vmlDrawing43.vml"/><Relationship Id="rId5" Type="http://schemas.openxmlformats.org/officeDocument/2006/relationships/slideLayout" Target="../slideLayouts/slideLayout364.xml"/><Relationship Id="rId15" Type="http://schemas.openxmlformats.org/officeDocument/2006/relationships/tags" Target="../tags/tag172.xml"/><Relationship Id="rId10" Type="http://schemas.openxmlformats.org/officeDocument/2006/relationships/theme" Target="../theme/theme43.xml"/><Relationship Id="rId4" Type="http://schemas.openxmlformats.org/officeDocument/2006/relationships/slideLayout" Target="../slideLayouts/slideLayout363.xml"/><Relationship Id="rId9" Type="http://schemas.openxmlformats.org/officeDocument/2006/relationships/slideLayout" Target="../slideLayouts/slideLayout368.xml"/><Relationship Id="rId14" Type="http://schemas.openxmlformats.org/officeDocument/2006/relationships/tags" Target="../tags/tag1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6.xml"/><Relationship Id="rId13" Type="http://schemas.openxmlformats.org/officeDocument/2006/relationships/theme" Target="../theme/theme44.xml"/><Relationship Id="rId18" Type="http://schemas.openxmlformats.org/officeDocument/2006/relationships/tags" Target="../tags/tag176.xml"/><Relationship Id="rId3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5.xml"/><Relationship Id="rId12" Type="http://schemas.openxmlformats.org/officeDocument/2006/relationships/slideLayout" Target="../slideLayouts/slideLayout380.xml"/><Relationship Id="rId17" Type="http://schemas.openxmlformats.org/officeDocument/2006/relationships/tags" Target="../tags/tag175.xml"/><Relationship Id="rId2" Type="http://schemas.openxmlformats.org/officeDocument/2006/relationships/slideLayout" Target="../slideLayouts/slideLayout370.xml"/><Relationship Id="rId16" Type="http://schemas.openxmlformats.org/officeDocument/2006/relationships/tags" Target="../tags/tag17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369.xml"/><Relationship Id="rId6" Type="http://schemas.openxmlformats.org/officeDocument/2006/relationships/slideLayout" Target="../slideLayouts/slideLayout374.xml"/><Relationship Id="rId11" Type="http://schemas.openxmlformats.org/officeDocument/2006/relationships/slideLayout" Target="../slideLayouts/slideLayout379.xml"/><Relationship Id="rId5" Type="http://schemas.openxmlformats.org/officeDocument/2006/relationships/slideLayout" Target="../slideLayouts/slideLayout373.xml"/><Relationship Id="rId15" Type="http://schemas.openxmlformats.org/officeDocument/2006/relationships/tags" Target="../tags/tag173.xml"/><Relationship Id="rId10" Type="http://schemas.openxmlformats.org/officeDocument/2006/relationships/slideLayout" Target="../slideLayouts/slideLayout378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372.xml"/><Relationship Id="rId9" Type="http://schemas.openxmlformats.org/officeDocument/2006/relationships/slideLayout" Target="../slideLayouts/slideLayout377.xml"/><Relationship Id="rId14" Type="http://schemas.openxmlformats.org/officeDocument/2006/relationships/vmlDrawing" Target="../drawings/vmlDrawing44.v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8.xml"/><Relationship Id="rId13" Type="http://schemas.openxmlformats.org/officeDocument/2006/relationships/tags" Target="../tags/tag179.xml"/><Relationship Id="rId3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7.xml"/><Relationship Id="rId12" Type="http://schemas.openxmlformats.org/officeDocument/2006/relationships/tags" Target="../tags/tag178.xml"/><Relationship Id="rId2" Type="http://schemas.openxmlformats.org/officeDocument/2006/relationships/slideLayout" Target="../slideLayouts/slideLayout38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381.xml"/><Relationship Id="rId6" Type="http://schemas.openxmlformats.org/officeDocument/2006/relationships/slideLayout" Target="../slideLayouts/slideLayout386.xml"/><Relationship Id="rId11" Type="http://schemas.openxmlformats.org/officeDocument/2006/relationships/tags" Target="../tags/tag177.xml"/><Relationship Id="rId5" Type="http://schemas.openxmlformats.org/officeDocument/2006/relationships/slideLayout" Target="../slideLayouts/slideLayout385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45.vml"/><Relationship Id="rId4" Type="http://schemas.openxmlformats.org/officeDocument/2006/relationships/slideLayout" Target="../slideLayouts/slideLayout384.xml"/><Relationship Id="rId9" Type="http://schemas.openxmlformats.org/officeDocument/2006/relationships/theme" Target="../theme/theme45.xml"/><Relationship Id="rId14" Type="http://schemas.openxmlformats.org/officeDocument/2006/relationships/tags" Target="../tags/tag180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13" Type="http://schemas.openxmlformats.org/officeDocument/2006/relationships/tags" Target="../tags/tag182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ags" Target="../tags/tag18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390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vmlDrawing" Target="../drawings/vmlDrawing46.vml"/><Relationship Id="rId5" Type="http://schemas.openxmlformats.org/officeDocument/2006/relationships/slideLayout" Target="../slideLayouts/slideLayout393.xml"/><Relationship Id="rId15" Type="http://schemas.openxmlformats.org/officeDocument/2006/relationships/tags" Target="../tags/tag184.xml"/><Relationship Id="rId10" Type="http://schemas.openxmlformats.org/officeDocument/2006/relationships/theme" Target="../theme/theme46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Relationship Id="rId14" Type="http://schemas.openxmlformats.org/officeDocument/2006/relationships/tags" Target="../tags/tag183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5.xml"/><Relationship Id="rId13" Type="http://schemas.openxmlformats.org/officeDocument/2006/relationships/tags" Target="../tags/tag186.xml"/><Relationship Id="rId3" Type="http://schemas.openxmlformats.org/officeDocument/2006/relationships/slideLayout" Target="../slideLayouts/slideLayout400.xml"/><Relationship Id="rId7" Type="http://schemas.openxmlformats.org/officeDocument/2006/relationships/slideLayout" Target="../slideLayouts/slideLayout404.xml"/><Relationship Id="rId12" Type="http://schemas.openxmlformats.org/officeDocument/2006/relationships/tags" Target="../tags/tag185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399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398.xml"/><Relationship Id="rId6" Type="http://schemas.openxmlformats.org/officeDocument/2006/relationships/slideLayout" Target="../slideLayouts/slideLayout403.xml"/><Relationship Id="rId11" Type="http://schemas.openxmlformats.org/officeDocument/2006/relationships/vmlDrawing" Target="../drawings/vmlDrawing47.vml"/><Relationship Id="rId5" Type="http://schemas.openxmlformats.org/officeDocument/2006/relationships/slideLayout" Target="../slideLayouts/slideLayout402.xml"/><Relationship Id="rId15" Type="http://schemas.openxmlformats.org/officeDocument/2006/relationships/tags" Target="../tags/tag188.xml"/><Relationship Id="rId10" Type="http://schemas.openxmlformats.org/officeDocument/2006/relationships/theme" Target="../theme/theme47.xml"/><Relationship Id="rId4" Type="http://schemas.openxmlformats.org/officeDocument/2006/relationships/slideLayout" Target="../slideLayouts/slideLayout401.xml"/><Relationship Id="rId9" Type="http://schemas.openxmlformats.org/officeDocument/2006/relationships/slideLayout" Target="../slideLayouts/slideLayout406.xml"/><Relationship Id="rId14" Type="http://schemas.openxmlformats.org/officeDocument/2006/relationships/tags" Target="../tags/tag187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4.xml"/><Relationship Id="rId13" Type="http://schemas.openxmlformats.org/officeDocument/2006/relationships/tags" Target="../tags/tag191.xml"/><Relationship Id="rId3" Type="http://schemas.openxmlformats.org/officeDocument/2006/relationships/slideLayout" Target="../slideLayouts/slideLayout409.xml"/><Relationship Id="rId7" Type="http://schemas.openxmlformats.org/officeDocument/2006/relationships/slideLayout" Target="../slideLayouts/slideLayout413.xml"/><Relationship Id="rId12" Type="http://schemas.openxmlformats.org/officeDocument/2006/relationships/tags" Target="../tags/tag190.xml"/><Relationship Id="rId2" Type="http://schemas.openxmlformats.org/officeDocument/2006/relationships/slideLayout" Target="../slideLayouts/slideLayout40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07.xml"/><Relationship Id="rId6" Type="http://schemas.openxmlformats.org/officeDocument/2006/relationships/slideLayout" Target="../slideLayouts/slideLayout412.xml"/><Relationship Id="rId11" Type="http://schemas.openxmlformats.org/officeDocument/2006/relationships/tags" Target="../tags/tag189.xml"/><Relationship Id="rId5" Type="http://schemas.openxmlformats.org/officeDocument/2006/relationships/slideLayout" Target="../slideLayouts/slideLayout411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48.vml"/><Relationship Id="rId4" Type="http://schemas.openxmlformats.org/officeDocument/2006/relationships/slideLayout" Target="../slideLayouts/slideLayout410.xml"/><Relationship Id="rId9" Type="http://schemas.openxmlformats.org/officeDocument/2006/relationships/theme" Target="../theme/theme48.xml"/><Relationship Id="rId14" Type="http://schemas.openxmlformats.org/officeDocument/2006/relationships/tags" Target="../tags/tag192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2.xml"/><Relationship Id="rId13" Type="http://schemas.openxmlformats.org/officeDocument/2006/relationships/tags" Target="../tags/tag195.xml"/><Relationship Id="rId3" Type="http://schemas.openxmlformats.org/officeDocument/2006/relationships/slideLayout" Target="../slideLayouts/slideLayout417.xml"/><Relationship Id="rId7" Type="http://schemas.openxmlformats.org/officeDocument/2006/relationships/slideLayout" Target="../slideLayouts/slideLayout421.xml"/><Relationship Id="rId12" Type="http://schemas.openxmlformats.org/officeDocument/2006/relationships/tags" Target="../tags/tag194.xml"/><Relationship Id="rId2" Type="http://schemas.openxmlformats.org/officeDocument/2006/relationships/slideLayout" Target="../slideLayouts/slideLayout416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15.xml"/><Relationship Id="rId6" Type="http://schemas.openxmlformats.org/officeDocument/2006/relationships/slideLayout" Target="../slideLayouts/slideLayout420.xml"/><Relationship Id="rId11" Type="http://schemas.openxmlformats.org/officeDocument/2006/relationships/tags" Target="../tags/tag193.xml"/><Relationship Id="rId5" Type="http://schemas.openxmlformats.org/officeDocument/2006/relationships/slideLayout" Target="../slideLayouts/slideLayout419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49.vml"/><Relationship Id="rId4" Type="http://schemas.openxmlformats.org/officeDocument/2006/relationships/slideLayout" Target="../slideLayouts/slideLayout418.xml"/><Relationship Id="rId9" Type="http://schemas.openxmlformats.org/officeDocument/2006/relationships/theme" Target="../theme/theme49.xml"/><Relationship Id="rId14" Type="http://schemas.openxmlformats.org/officeDocument/2006/relationships/tags" Target="../tags/tag196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0.v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425.xml"/><Relationship Id="rId7" Type="http://schemas.openxmlformats.org/officeDocument/2006/relationships/theme" Target="../theme/theme50.xml"/><Relationship Id="rId12" Type="http://schemas.openxmlformats.org/officeDocument/2006/relationships/tags" Target="../tags/tag200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tags" Target="../tags/tag199.xml"/><Relationship Id="rId5" Type="http://schemas.openxmlformats.org/officeDocument/2006/relationships/slideLayout" Target="../slideLayouts/slideLayout427.xml"/><Relationship Id="rId10" Type="http://schemas.openxmlformats.org/officeDocument/2006/relationships/tags" Target="../tags/tag198.xml"/><Relationship Id="rId4" Type="http://schemas.openxmlformats.org/officeDocument/2006/relationships/slideLayout" Target="../slideLayouts/slideLayout426.xml"/><Relationship Id="rId9" Type="http://schemas.openxmlformats.org/officeDocument/2006/relationships/tags" Target="../tags/tag197.xml"/><Relationship Id="rId14" Type="http://schemas.openxmlformats.org/officeDocument/2006/relationships/image" Target="../media/image1.emf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1.v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431.xml"/><Relationship Id="rId7" Type="http://schemas.openxmlformats.org/officeDocument/2006/relationships/theme" Target="../theme/theme51.xml"/><Relationship Id="rId12" Type="http://schemas.openxmlformats.org/officeDocument/2006/relationships/tags" Target="../tags/tag204.xml"/><Relationship Id="rId2" Type="http://schemas.openxmlformats.org/officeDocument/2006/relationships/slideLayout" Target="../slideLayouts/slideLayout430.xml"/><Relationship Id="rId1" Type="http://schemas.openxmlformats.org/officeDocument/2006/relationships/slideLayout" Target="../slideLayouts/slideLayout429.xml"/><Relationship Id="rId6" Type="http://schemas.openxmlformats.org/officeDocument/2006/relationships/slideLayout" Target="../slideLayouts/slideLayout434.xml"/><Relationship Id="rId11" Type="http://schemas.openxmlformats.org/officeDocument/2006/relationships/tags" Target="../tags/tag203.xml"/><Relationship Id="rId5" Type="http://schemas.openxmlformats.org/officeDocument/2006/relationships/slideLayout" Target="../slideLayouts/slideLayout433.xml"/><Relationship Id="rId10" Type="http://schemas.openxmlformats.org/officeDocument/2006/relationships/tags" Target="../tags/tag202.xml"/><Relationship Id="rId4" Type="http://schemas.openxmlformats.org/officeDocument/2006/relationships/slideLayout" Target="../slideLayouts/slideLayout432.xml"/><Relationship Id="rId9" Type="http://schemas.openxmlformats.org/officeDocument/2006/relationships/tags" Target="../tags/tag201.xml"/><Relationship Id="rId14" Type="http://schemas.openxmlformats.org/officeDocument/2006/relationships/image" Target="../media/image1.emf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2.xml"/><Relationship Id="rId13" Type="http://schemas.openxmlformats.org/officeDocument/2006/relationships/tags" Target="../tags/tag207.xml"/><Relationship Id="rId3" Type="http://schemas.openxmlformats.org/officeDocument/2006/relationships/slideLayout" Target="../slideLayouts/slideLayout437.xml"/><Relationship Id="rId7" Type="http://schemas.openxmlformats.org/officeDocument/2006/relationships/slideLayout" Target="../slideLayouts/slideLayout441.xml"/><Relationship Id="rId12" Type="http://schemas.openxmlformats.org/officeDocument/2006/relationships/tags" Target="../tags/tag206.xml"/><Relationship Id="rId2" Type="http://schemas.openxmlformats.org/officeDocument/2006/relationships/slideLayout" Target="../slideLayouts/slideLayout436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35.xml"/><Relationship Id="rId6" Type="http://schemas.openxmlformats.org/officeDocument/2006/relationships/slideLayout" Target="../slideLayouts/slideLayout440.xml"/><Relationship Id="rId11" Type="http://schemas.openxmlformats.org/officeDocument/2006/relationships/tags" Target="../tags/tag205.xml"/><Relationship Id="rId5" Type="http://schemas.openxmlformats.org/officeDocument/2006/relationships/slideLayout" Target="../slideLayouts/slideLayout439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52.vml"/><Relationship Id="rId4" Type="http://schemas.openxmlformats.org/officeDocument/2006/relationships/slideLayout" Target="../slideLayouts/slideLayout438.xml"/><Relationship Id="rId9" Type="http://schemas.openxmlformats.org/officeDocument/2006/relationships/theme" Target="../theme/theme52.xml"/><Relationship Id="rId14" Type="http://schemas.openxmlformats.org/officeDocument/2006/relationships/tags" Target="../tags/tag208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0.xml"/><Relationship Id="rId13" Type="http://schemas.openxmlformats.org/officeDocument/2006/relationships/tags" Target="../tags/tag211.xml"/><Relationship Id="rId3" Type="http://schemas.openxmlformats.org/officeDocument/2006/relationships/slideLayout" Target="../slideLayouts/slideLayout445.xml"/><Relationship Id="rId7" Type="http://schemas.openxmlformats.org/officeDocument/2006/relationships/slideLayout" Target="../slideLayouts/slideLayout449.xml"/><Relationship Id="rId12" Type="http://schemas.openxmlformats.org/officeDocument/2006/relationships/tags" Target="../tags/tag210.xml"/><Relationship Id="rId2" Type="http://schemas.openxmlformats.org/officeDocument/2006/relationships/slideLayout" Target="../slideLayouts/slideLayout444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43.xml"/><Relationship Id="rId6" Type="http://schemas.openxmlformats.org/officeDocument/2006/relationships/slideLayout" Target="../slideLayouts/slideLayout448.xml"/><Relationship Id="rId11" Type="http://schemas.openxmlformats.org/officeDocument/2006/relationships/tags" Target="../tags/tag209.xml"/><Relationship Id="rId5" Type="http://schemas.openxmlformats.org/officeDocument/2006/relationships/slideLayout" Target="../slideLayouts/slideLayout447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53.vml"/><Relationship Id="rId4" Type="http://schemas.openxmlformats.org/officeDocument/2006/relationships/slideLayout" Target="../slideLayouts/slideLayout446.xml"/><Relationship Id="rId9" Type="http://schemas.openxmlformats.org/officeDocument/2006/relationships/theme" Target="../theme/theme53.xml"/><Relationship Id="rId14" Type="http://schemas.openxmlformats.org/officeDocument/2006/relationships/tags" Target="../tags/tag212.xml"/></Relationships>
</file>

<file path=ppt/slideMasters/_rels/slideMaster54.xml.rels><?xml version="1.0" encoding="UTF-8" standalone="yes"?>
<Relationships xmlns="http://schemas.openxmlformats.org/package/2006/relationships"><Relationship Id="rId3" Type="http://schemas.openxmlformats.org/officeDocument/2006/relationships/theme" Target="../theme/theme54.xml"/><Relationship Id="rId2" Type="http://schemas.openxmlformats.org/officeDocument/2006/relationships/slideLayout" Target="../slideLayouts/slideLayout452.xml"/><Relationship Id="rId1" Type="http://schemas.openxmlformats.org/officeDocument/2006/relationships/slideLayout" Target="../slideLayouts/slideLayout451.xml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0.xml"/><Relationship Id="rId13" Type="http://schemas.openxmlformats.org/officeDocument/2006/relationships/tags" Target="../tags/tag215.xml"/><Relationship Id="rId3" Type="http://schemas.openxmlformats.org/officeDocument/2006/relationships/slideLayout" Target="../slideLayouts/slideLayout455.xml"/><Relationship Id="rId7" Type="http://schemas.openxmlformats.org/officeDocument/2006/relationships/slideLayout" Target="../slideLayouts/slideLayout459.xml"/><Relationship Id="rId12" Type="http://schemas.openxmlformats.org/officeDocument/2006/relationships/tags" Target="../tags/tag214.xml"/><Relationship Id="rId2" Type="http://schemas.openxmlformats.org/officeDocument/2006/relationships/slideLayout" Target="../slideLayouts/slideLayout454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53.xml"/><Relationship Id="rId6" Type="http://schemas.openxmlformats.org/officeDocument/2006/relationships/slideLayout" Target="../slideLayouts/slideLayout458.xml"/><Relationship Id="rId11" Type="http://schemas.openxmlformats.org/officeDocument/2006/relationships/tags" Target="../tags/tag213.xml"/><Relationship Id="rId5" Type="http://schemas.openxmlformats.org/officeDocument/2006/relationships/slideLayout" Target="../slideLayouts/slideLayout457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54.vml"/><Relationship Id="rId4" Type="http://schemas.openxmlformats.org/officeDocument/2006/relationships/slideLayout" Target="../slideLayouts/slideLayout456.xml"/><Relationship Id="rId9" Type="http://schemas.openxmlformats.org/officeDocument/2006/relationships/theme" Target="../theme/theme55.xml"/><Relationship Id="rId14" Type="http://schemas.openxmlformats.org/officeDocument/2006/relationships/tags" Target="../tags/tag216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8.xml"/><Relationship Id="rId13" Type="http://schemas.openxmlformats.org/officeDocument/2006/relationships/tags" Target="../tags/tag219.xml"/><Relationship Id="rId3" Type="http://schemas.openxmlformats.org/officeDocument/2006/relationships/slideLayout" Target="../slideLayouts/slideLayout463.xml"/><Relationship Id="rId7" Type="http://schemas.openxmlformats.org/officeDocument/2006/relationships/slideLayout" Target="../slideLayouts/slideLayout467.xml"/><Relationship Id="rId12" Type="http://schemas.openxmlformats.org/officeDocument/2006/relationships/tags" Target="../tags/tag218.xml"/><Relationship Id="rId2" Type="http://schemas.openxmlformats.org/officeDocument/2006/relationships/slideLayout" Target="../slideLayouts/slideLayout46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61.xml"/><Relationship Id="rId6" Type="http://schemas.openxmlformats.org/officeDocument/2006/relationships/slideLayout" Target="../slideLayouts/slideLayout466.xml"/><Relationship Id="rId11" Type="http://schemas.openxmlformats.org/officeDocument/2006/relationships/tags" Target="../tags/tag217.xml"/><Relationship Id="rId5" Type="http://schemas.openxmlformats.org/officeDocument/2006/relationships/slideLayout" Target="../slideLayouts/slideLayout465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55.vml"/><Relationship Id="rId4" Type="http://schemas.openxmlformats.org/officeDocument/2006/relationships/slideLayout" Target="../slideLayouts/slideLayout464.xml"/><Relationship Id="rId9" Type="http://schemas.openxmlformats.org/officeDocument/2006/relationships/theme" Target="../theme/theme56.xml"/><Relationship Id="rId14" Type="http://schemas.openxmlformats.org/officeDocument/2006/relationships/tags" Target="../tags/tag220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6.xml"/><Relationship Id="rId13" Type="http://schemas.openxmlformats.org/officeDocument/2006/relationships/tags" Target="../tags/tag222.xml"/><Relationship Id="rId3" Type="http://schemas.openxmlformats.org/officeDocument/2006/relationships/slideLayout" Target="../slideLayouts/slideLayout471.xml"/><Relationship Id="rId7" Type="http://schemas.openxmlformats.org/officeDocument/2006/relationships/slideLayout" Target="../slideLayouts/slideLayout475.xml"/><Relationship Id="rId12" Type="http://schemas.openxmlformats.org/officeDocument/2006/relationships/tags" Target="../tags/tag22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470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469.xml"/><Relationship Id="rId6" Type="http://schemas.openxmlformats.org/officeDocument/2006/relationships/slideLayout" Target="../slideLayouts/slideLayout474.xml"/><Relationship Id="rId11" Type="http://schemas.openxmlformats.org/officeDocument/2006/relationships/vmlDrawing" Target="../drawings/vmlDrawing56.vml"/><Relationship Id="rId5" Type="http://schemas.openxmlformats.org/officeDocument/2006/relationships/slideLayout" Target="../slideLayouts/slideLayout473.xml"/><Relationship Id="rId15" Type="http://schemas.openxmlformats.org/officeDocument/2006/relationships/tags" Target="../tags/tag224.xml"/><Relationship Id="rId10" Type="http://schemas.openxmlformats.org/officeDocument/2006/relationships/theme" Target="../theme/theme57.xml"/><Relationship Id="rId4" Type="http://schemas.openxmlformats.org/officeDocument/2006/relationships/slideLayout" Target="../slideLayouts/slideLayout472.xml"/><Relationship Id="rId9" Type="http://schemas.openxmlformats.org/officeDocument/2006/relationships/slideLayout" Target="../slideLayouts/slideLayout477.xml"/><Relationship Id="rId14" Type="http://schemas.openxmlformats.org/officeDocument/2006/relationships/tags" Target="../tags/tag223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5.xml"/><Relationship Id="rId13" Type="http://schemas.openxmlformats.org/officeDocument/2006/relationships/vmlDrawing" Target="../drawings/vmlDrawing57.v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480.xml"/><Relationship Id="rId7" Type="http://schemas.openxmlformats.org/officeDocument/2006/relationships/slideLayout" Target="../slideLayouts/slideLayout484.xml"/><Relationship Id="rId12" Type="http://schemas.openxmlformats.org/officeDocument/2006/relationships/theme" Target="../theme/theme58.xml"/><Relationship Id="rId17" Type="http://schemas.openxmlformats.org/officeDocument/2006/relationships/tags" Target="../tags/tag228.xml"/><Relationship Id="rId2" Type="http://schemas.openxmlformats.org/officeDocument/2006/relationships/slideLayout" Target="../slideLayouts/slideLayout479.xml"/><Relationship Id="rId16" Type="http://schemas.openxmlformats.org/officeDocument/2006/relationships/tags" Target="../tags/tag227.xml"/><Relationship Id="rId1" Type="http://schemas.openxmlformats.org/officeDocument/2006/relationships/slideLayout" Target="../slideLayouts/slideLayout478.xml"/><Relationship Id="rId6" Type="http://schemas.openxmlformats.org/officeDocument/2006/relationships/slideLayout" Target="../slideLayouts/slideLayout483.xml"/><Relationship Id="rId11" Type="http://schemas.openxmlformats.org/officeDocument/2006/relationships/slideLayout" Target="../slideLayouts/slideLayout488.xml"/><Relationship Id="rId5" Type="http://schemas.openxmlformats.org/officeDocument/2006/relationships/slideLayout" Target="../slideLayouts/slideLayout482.xml"/><Relationship Id="rId15" Type="http://schemas.openxmlformats.org/officeDocument/2006/relationships/tags" Target="../tags/tag226.xml"/><Relationship Id="rId10" Type="http://schemas.openxmlformats.org/officeDocument/2006/relationships/slideLayout" Target="../slideLayouts/slideLayout487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81.xml"/><Relationship Id="rId9" Type="http://schemas.openxmlformats.org/officeDocument/2006/relationships/slideLayout" Target="../slideLayouts/slideLayout486.xml"/><Relationship Id="rId14" Type="http://schemas.openxmlformats.org/officeDocument/2006/relationships/tags" Target="../tags/tag225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theme" Target="../theme/theme59.xml"/><Relationship Id="rId13" Type="http://schemas.openxmlformats.org/officeDocument/2006/relationships/tags" Target="../tags/tag232.xml"/><Relationship Id="rId3" Type="http://schemas.openxmlformats.org/officeDocument/2006/relationships/slideLayout" Target="../slideLayouts/slideLayout491.xml"/><Relationship Id="rId7" Type="http://schemas.openxmlformats.org/officeDocument/2006/relationships/slideLayout" Target="../slideLayouts/slideLayout495.xml"/><Relationship Id="rId12" Type="http://schemas.openxmlformats.org/officeDocument/2006/relationships/tags" Target="../tags/tag231.xml"/><Relationship Id="rId2" Type="http://schemas.openxmlformats.org/officeDocument/2006/relationships/slideLayout" Target="../slideLayouts/slideLayout490.xml"/><Relationship Id="rId1" Type="http://schemas.openxmlformats.org/officeDocument/2006/relationships/slideLayout" Target="../slideLayouts/slideLayout489.xml"/><Relationship Id="rId6" Type="http://schemas.openxmlformats.org/officeDocument/2006/relationships/slideLayout" Target="../slideLayouts/slideLayout494.xml"/><Relationship Id="rId11" Type="http://schemas.openxmlformats.org/officeDocument/2006/relationships/tags" Target="../tags/tag230.xml"/><Relationship Id="rId5" Type="http://schemas.openxmlformats.org/officeDocument/2006/relationships/slideLayout" Target="../slideLayouts/slideLayout493.xml"/><Relationship Id="rId15" Type="http://schemas.openxmlformats.org/officeDocument/2006/relationships/image" Target="../media/image1.emf"/><Relationship Id="rId10" Type="http://schemas.openxmlformats.org/officeDocument/2006/relationships/tags" Target="../tags/tag229.xml"/><Relationship Id="rId4" Type="http://schemas.openxmlformats.org/officeDocument/2006/relationships/slideLayout" Target="../slideLayouts/slideLayout492.xml"/><Relationship Id="rId9" Type="http://schemas.openxmlformats.org/officeDocument/2006/relationships/vmlDrawing" Target="../drawings/vmlDrawing58.vml"/><Relationship Id="rId14" Type="http://schemas.openxmlformats.org/officeDocument/2006/relationships/oleObject" Target="../embeddings/oleObject1.bin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13" Type="http://schemas.openxmlformats.org/officeDocument/2006/relationships/vmlDrawing" Target="../drawings/vmlDrawing59.vml"/><Relationship Id="rId18" Type="http://schemas.openxmlformats.org/officeDocument/2006/relationships/oleObject" Target="../embeddings/oleObject3.bin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60.xml"/><Relationship Id="rId17" Type="http://schemas.openxmlformats.org/officeDocument/2006/relationships/tags" Target="../tags/tag236.xml"/><Relationship Id="rId2" Type="http://schemas.openxmlformats.org/officeDocument/2006/relationships/slideLayout" Target="../slideLayouts/slideLayout497.xml"/><Relationship Id="rId16" Type="http://schemas.openxmlformats.org/officeDocument/2006/relationships/tags" Target="../tags/tag235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5" Type="http://schemas.openxmlformats.org/officeDocument/2006/relationships/tags" Target="../tags/tag234.xml"/><Relationship Id="rId10" Type="http://schemas.openxmlformats.org/officeDocument/2006/relationships/slideLayout" Target="../slideLayouts/slideLayout505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Relationship Id="rId14" Type="http://schemas.openxmlformats.org/officeDocument/2006/relationships/tags" Target="../tags/tag2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0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0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10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23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53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6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" y="6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79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24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62" indent="-228562" algn="l" defTabSz="914241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86" indent="-228562" algn="l" defTabSz="914241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02" indent="-228562" algn="l" defTabSz="914241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20" indent="-228562" algn="l" defTabSz="914241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9" indent="-228562" algn="l" defTabSz="914241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161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28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40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526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241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2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2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606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2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0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9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584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961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05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8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defTabSz="1219170"/>
            <a:fld id="{2AEBC476-9252-C343-9FCE-489A77E2EA66}" type="slidenum">
              <a:rPr lang="ru-RU" smtClean="0">
                <a:solidFill>
                  <a:srgbClr val="008CFF"/>
                </a:solidFill>
              </a:rPr>
              <a:pPr defTabSz="1219170"/>
              <a:t>‹#›</a:t>
            </a:fld>
            <a:endParaRPr lang="ru-RU" dirty="0">
              <a:solidFill>
                <a:srgbClr val="008CFF"/>
              </a:solidFill>
            </a:endParaRPr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9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0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344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65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8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3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3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50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28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73" indent="-228573" algn="l" defTabSz="914286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18" indent="-228573" algn="l" defTabSz="914286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8" indent="-228573" algn="l" defTabSz="914286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0" indent="-228573" algn="l" defTabSz="914286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43" indent="-228573" algn="l" defTabSz="914286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86" indent="-228573" algn="l" defTabSz="9142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30" indent="-228573" algn="l" defTabSz="9142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3" indent="-228573" algn="l" defTabSz="9142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8" indent="-228573" algn="l" defTabSz="9142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8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8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3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0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86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4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110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5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98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6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6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" y="6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65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24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62" indent="-228562" algn="l" defTabSz="914241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86" indent="-228562" algn="l" defTabSz="914241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02" indent="-228562" algn="l" defTabSz="914241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20" indent="-228562" algn="l" defTabSz="914241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039" indent="-228562" algn="l" defTabSz="914241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161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28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402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526" indent="-228562" algn="l" defTabSz="9142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241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2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482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606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722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9840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9" algn="l" defTabSz="914241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0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1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63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>
                <a:solidFill>
                  <a:srgbClr val="008CFF"/>
                </a:solidFill>
              </a:rPr>
              <a:pPr/>
              <a:t>‹#›</a:t>
            </a:fld>
            <a:endParaRPr lang="ru-RU">
              <a:solidFill>
                <a:srgbClr val="008CFF"/>
              </a:solidFill>
            </a:endParaRPr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4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5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6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69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3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97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6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7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103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553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4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5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8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9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55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8" r:id="rId8"/>
    <p:sldLayoutId id="2147484091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3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5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6"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7"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788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0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1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21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4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5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96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8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9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348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  <p:sldLayoutId id="2147484168" r:id="rId7"/>
    <p:sldLayoutId id="214748416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3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76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173" r:id="rId3"/>
    <p:sldLayoutId id="2147484174" r:id="rId4"/>
    <p:sldLayoutId id="2147484175" r:id="rId5"/>
    <p:sldLayoutId id="2147484176" r:id="rId6"/>
    <p:sldLayoutId id="2147484177" r:id="rId7"/>
    <p:sldLayoutId id="21474841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6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7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58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193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0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1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60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205" r:id="rId2"/>
    <p:sldLayoutId id="2147484206" r:id="rId3"/>
    <p:sldLayoutId id="2147484207" r:id="rId4"/>
    <p:sldLayoutId id="2147484208" r:id="rId5"/>
    <p:sldLayoutId id="2147484209" r:id="rId6"/>
    <p:sldLayoutId id="2147484210" r:id="rId7"/>
    <p:sldLayoutId id="2147484211" r:id="rId8"/>
    <p:sldLayoutId id="214748421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4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5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098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8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9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34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3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44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6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7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49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3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1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3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38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78" indent="-228578" algn="l" defTabSz="914309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4" indent="-228578" algn="l" defTabSz="914309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9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9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8" algn="l" defTabSz="914309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4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5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0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9" r:id="rId1"/>
    <p:sldLayoutId id="2147484280" r:id="rId2"/>
    <p:sldLayoutId id="2147484281" r:id="rId3"/>
    <p:sldLayoutId id="2147484282" r:id="rId4"/>
    <p:sldLayoutId id="2147484283" r:id="rId5"/>
    <p:sldLayoutId id="2147484284" r:id="rId6"/>
    <p:sldLayoutId id="2147484285" r:id="rId7"/>
    <p:sldLayoutId id="2147484286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8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9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53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2"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3"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80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  <p:sldLayoutId id="2147484309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6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7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65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0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31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03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4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5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45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8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9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52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5510BDD-DA57-B043-B3A0-9628CF351721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2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3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2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89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9" r:id="rId1"/>
    <p:sldLayoutId id="2147484350" r:id="rId2"/>
    <p:sldLayoutId id="2147484351" r:id="rId3"/>
    <p:sldLayoutId id="2147484352" r:id="rId4"/>
    <p:sldLayoutId id="2147484353" r:id="rId5"/>
    <p:sldLayoutId id="2147484354" r:id="rId6"/>
    <p:sldLayoutId id="2147484355" r:id="rId7"/>
    <p:sldLayoutId id="2147484356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78" indent="-228578" algn="l" defTabSz="914309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4" indent="-228578" algn="l" defTabSz="914309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9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9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8" algn="l" defTabSz="914309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5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596" y="1589"/>
          <a:ext cx="158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6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96" y="1589"/>
                        <a:ext cx="158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" y="2"/>
            <a:ext cx="195385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7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96" y="1589"/>
          <a:ext cx="158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7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96" y="1589"/>
                        <a:ext cx="158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2"/>
            <a:ext cx="195385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7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57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9" r:id="rId2"/>
    <p:sldLayoutId id="2147484360" r:id="rId3"/>
    <p:sldLayoutId id="2147484361" r:id="rId4"/>
    <p:sldLayoutId id="2147484362" r:id="rId5"/>
    <p:sldLayoutId id="2147484363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7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3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1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9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710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9" algn="l" defTabSz="9143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1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40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5" r:id="rId1"/>
    <p:sldLayoutId id="2147484366" r:id="rId2"/>
    <p:sldLayoutId id="2147484367" r:id="rId3"/>
    <p:sldLayoutId id="2147484368" r:id="rId4"/>
    <p:sldLayoutId id="2147484369" r:id="rId5"/>
    <p:sldLayoutId id="2147484370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4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5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74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8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9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517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FFBF0DE-15D2-42D2-8249-A7A12BB78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DAA03F-19E4-47FB-9E0A-423C5257F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7DFC44-791F-4BC4-B962-768F186A69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CD19A0-FB23-41A9-A201-FF7C7CA3C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7D979-23DB-47A6-BDC4-B6EB42B989EA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0D86CFD-0DAE-441F-B0E5-EF7BDEFE186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8201" y="6071914"/>
            <a:ext cx="2164882" cy="19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3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4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6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7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37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4857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4194304" name="Object 4" hidden="1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0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4194304" name="Object 4" hidden="1"/>
                      <p:cNvPicPr>
                        <a:picLocks/>
                      </p:cNvPicPr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579" name="Rectangle 6" hidden="1"/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4194305" name="Object 7" hidden="1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1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4194305" name="Object 7" hidden="1"/>
                      <p:cNvPicPr>
                        <a:picLocks/>
                      </p:cNvPicPr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580" name="Rectangle 8" hidden="1"/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721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1" r:id="rId1"/>
    <p:sldLayoutId id="2147484412" r:id="rId2"/>
    <p:sldLayoutId id="2147484413" r:id="rId3"/>
    <p:sldLayoutId id="2147484414" r:id="rId4"/>
    <p:sldLayoutId id="2147484415" r:id="rId5"/>
    <p:sldLayoutId id="2147484416" r:id="rId6"/>
    <p:sldLayoutId id="2147484417" r:id="rId7"/>
    <p:sldLayoutId id="2147484418" r:id="rId8"/>
    <p:sldLayoutId id="21474844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EBC476-9252-C343-9FCE-489A77E2EA6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4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5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59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4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1" r:id="rId1"/>
    <p:sldLayoutId id="2147484422" r:id="rId2"/>
    <p:sldLayoutId id="2147484423" r:id="rId3"/>
    <p:sldLayoutId id="2147484424" r:id="rId4"/>
    <p:sldLayoutId id="2147484425" r:id="rId5"/>
    <p:sldLayoutId id="2147484426" r:id="rId6"/>
    <p:sldLayoutId id="2147484427" r:id="rId7"/>
    <p:sldLayoutId id="2147484428" r:id="rId8"/>
    <p:sldLayoutId id="2147484429" r:id="rId9"/>
    <p:sldLayoutId id="2147484430" r:id="rId10"/>
    <p:sldLayoutId id="214748443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8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9"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8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  <p:sldLayoutId id="2147484438" r:id="rId6"/>
    <p:sldLayoutId id="2147484439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0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1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37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63" Type="http://schemas.openxmlformats.org/officeDocument/2006/relationships/image" Target="../media/image318.svg"/><Relationship Id="rId3" Type="http://schemas.openxmlformats.org/officeDocument/2006/relationships/image" Target="../media/image59.png"/><Relationship Id="rId133" Type="http://schemas.openxmlformats.org/officeDocument/2006/relationships/image" Target="../media/image65.png"/><Relationship Id="rId2" Type="http://schemas.openxmlformats.org/officeDocument/2006/relationships/image" Target="../media/image58.png"/><Relationship Id="rId132" Type="http://schemas.openxmlformats.org/officeDocument/2006/relationships/image" Target="../media/image64.png"/><Relationship Id="rId111" Type="http://schemas.openxmlformats.org/officeDocument/2006/relationships/image" Target="../media/image266.sv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2.png"/><Relationship Id="rId131" Type="http://schemas.openxmlformats.org/officeDocument/2006/relationships/image" Target="../media/image286.svg"/><Relationship Id="rId45" Type="http://schemas.openxmlformats.org/officeDocument/2006/relationships/image" Target="../media/image76.svg"/><Relationship Id="rId5" Type="http://schemas.openxmlformats.org/officeDocument/2006/relationships/image" Target="../media/image61.png"/><Relationship Id="rId119" Type="http://schemas.openxmlformats.org/officeDocument/2006/relationships/image" Target="../media/image150.svg"/><Relationship Id="rId165" Type="http://schemas.openxmlformats.org/officeDocument/2006/relationships/image" Target="../media/image68.png"/><Relationship Id="rId15" Type="http://schemas.openxmlformats.org/officeDocument/2006/relationships/image" Target="../media/image170.svg"/><Relationship Id="rId31" Type="http://schemas.openxmlformats.org/officeDocument/2006/relationships/image" Target="../media/image63.png"/><Relationship Id="rId164" Type="http://schemas.openxmlformats.org/officeDocument/2006/relationships/image" Target="../media/image67.png"/><Relationship Id="rId4" Type="http://schemas.openxmlformats.org/officeDocument/2006/relationships/image" Target="../media/image60.png"/><Relationship Id="rId30" Type="http://schemas.openxmlformats.org/officeDocument/2006/relationships/image" Target="../media/image678.svg"/><Relationship Id="rId134" Type="http://schemas.openxmlformats.org/officeDocument/2006/relationships/image" Target="../media/image6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2.png"/><Relationship Id="rId11" Type="http://schemas.openxmlformats.org/officeDocument/2006/relationships/image" Target="../media/image658.svg"/><Relationship Id="rId45" Type="http://schemas.openxmlformats.org/officeDocument/2006/relationships/image" Target="../media/image76.sv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58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7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7.xml.rels><?xml version="1.0" encoding="UTF-8" standalone="yes"?>
<Relationships xmlns="http://schemas.openxmlformats.org/package/2006/relationships"><Relationship Id="rId55" Type="http://schemas.openxmlformats.org/officeDocument/2006/relationships/image" Target="../media/image210.svg"/><Relationship Id="rId146" Type="http://schemas.openxmlformats.org/officeDocument/2006/relationships/image" Target="../media/image91.png"/><Relationship Id="rId3" Type="http://schemas.openxmlformats.org/officeDocument/2006/relationships/image" Target="../media/image158.svg"/><Relationship Id="rId133" Type="http://schemas.openxmlformats.org/officeDocument/2006/relationships/image" Target="../media/image288.svg"/><Relationship Id="rId2" Type="http://schemas.openxmlformats.org/officeDocument/2006/relationships/image" Target="../media/image88.png"/><Relationship Id="rId29" Type="http://schemas.openxmlformats.org/officeDocument/2006/relationships/image" Target="../media/image60.svg"/><Relationship Id="rId145" Type="http://schemas.openxmlformats.org/officeDocument/2006/relationships/image" Target="../media/image300.svg"/><Relationship Id="rId1" Type="http://schemas.openxmlformats.org/officeDocument/2006/relationships/slideLayout" Target="../slideLayouts/slideLayout215.xml"/><Relationship Id="rId58" Type="http://schemas.openxmlformats.org/officeDocument/2006/relationships/image" Target="../media/image75.png"/><Relationship Id="rId149" Type="http://schemas.openxmlformats.org/officeDocument/2006/relationships/image" Target="../media/image94.png"/><Relationship Id="rId45" Type="http://schemas.openxmlformats.org/officeDocument/2006/relationships/image" Target="../media/image200.svg"/><Relationship Id="rId57" Type="http://schemas.openxmlformats.org/officeDocument/2006/relationships/image" Target="../media/image90.png"/><Relationship Id="rId5" Type="http://schemas.openxmlformats.org/officeDocument/2006/relationships/image" Target="../media/image160.svg"/><Relationship Id="rId19" Type="http://schemas.openxmlformats.org/officeDocument/2006/relationships/image" Target="../media/image174.svg"/><Relationship Id="rId148" Type="http://schemas.openxmlformats.org/officeDocument/2006/relationships/image" Target="../media/image93.png"/><Relationship Id="rId56" Type="http://schemas.openxmlformats.org/officeDocument/2006/relationships/image" Target="../media/image89.png"/><Relationship Id="rId147" Type="http://schemas.openxmlformats.org/officeDocument/2006/relationships/image" Target="../media/image92.png"/></Relationships>
</file>

<file path=ppt/slides/_rels/slide8.xml.rels><?xml version="1.0" encoding="UTF-8" standalone="yes"?>
<Relationships xmlns="http://schemas.openxmlformats.org/package/2006/relationships"><Relationship Id="rId109" Type="http://schemas.openxmlformats.org/officeDocument/2006/relationships/image" Target="../media/image140.svg"/><Relationship Id="rId13" Type="http://schemas.openxmlformats.org/officeDocument/2006/relationships/image" Target="../media/image168.svg"/><Relationship Id="rId3" Type="http://schemas.openxmlformats.org/officeDocument/2006/relationships/image" Target="../media/image96.png"/><Relationship Id="rId38" Type="http://schemas.openxmlformats.org/officeDocument/2006/relationships/image" Target="../media/image358.svg"/><Relationship Id="rId2" Type="http://schemas.openxmlformats.org/officeDocument/2006/relationships/image" Target="../media/image95.png"/><Relationship Id="rId111" Type="http://schemas.openxmlformats.org/officeDocument/2006/relationships/image" Target="../media/image100.png"/><Relationship Id="rId1" Type="http://schemas.openxmlformats.org/officeDocument/2006/relationships/slideLayout" Target="../slideLayouts/slideLayout213.xml"/><Relationship Id="rId110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15.xml"/><Relationship Id="rId6" Type="http://schemas.openxmlformats.org/officeDocument/2006/relationships/image" Target="../media/image23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9" Type="http://schemas.openxmlformats.org/officeDocument/2006/relationships/image" Target="../media/image10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3.jpg"/><Relationship Id="rId5" Type="http://schemas.openxmlformats.org/officeDocument/2006/relationships/image" Target="../media/image122.jpg"/><Relationship Id="rId4" Type="http://schemas.openxmlformats.org/officeDocument/2006/relationships/image" Target="../media/image121.jpeg"/></Relationships>
</file>

<file path=ppt/slides/_rels/slide16.xml.rels><?xml version="1.0" encoding="UTF-8" standalone="yes"?>
<Relationships xmlns="http://schemas.openxmlformats.org/package/2006/relationships"><Relationship Id="rId155" Type="http://schemas.openxmlformats.org/officeDocument/2006/relationships/image" Target="../media/image127.png"/><Relationship Id="rId39" Type="http://schemas.openxmlformats.org/officeDocument/2006/relationships/image" Target="../media/image700.svg"/><Relationship Id="rId3" Type="http://schemas.openxmlformats.org/officeDocument/2006/relationships/image" Target="../media/image125.png"/><Relationship Id="rId154" Type="http://schemas.openxmlformats.org/officeDocument/2006/relationships/image" Target="../media/image118.png"/><Relationship Id="rId158" Type="http://schemas.openxmlformats.org/officeDocument/2006/relationships/image" Target="../media/image129.png"/><Relationship Id="rId2" Type="http://schemas.openxmlformats.org/officeDocument/2006/relationships/image" Target="../media/image124.png"/><Relationship Id="rId153" Type="http://schemas.openxmlformats.org/officeDocument/2006/relationships/image" Target="../media/image308.svg"/><Relationship Id="rId111" Type="http://schemas.openxmlformats.org/officeDocument/2006/relationships/image" Target="../media/image142.svg"/><Relationship Id="rId107" Type="http://schemas.openxmlformats.org/officeDocument/2006/relationships/image" Target="../media/image1380.svg"/><Relationship Id="rId1" Type="http://schemas.openxmlformats.org/officeDocument/2006/relationships/slideLayout" Target="../slideLayouts/slideLayout31.xml"/><Relationship Id="rId157" Type="http://schemas.openxmlformats.org/officeDocument/2006/relationships/image" Target="../media/image90.png"/><Relationship Id="rId5" Type="http://schemas.openxmlformats.org/officeDocument/2006/relationships/image" Target="../media/image126.png"/><Relationship Id="rId156" Type="http://schemas.openxmlformats.org/officeDocument/2006/relationships/image" Target="../media/image128.png"/><Relationship Id="rId19" Type="http://schemas.openxmlformats.org/officeDocument/2006/relationships/image" Target="../media/image1740.svg"/><Relationship Id="rId4" Type="http://schemas.openxmlformats.org/officeDocument/2006/relationships/image" Target="../media/image73.png"/><Relationship Id="rId43" Type="http://schemas.openxmlformats.org/officeDocument/2006/relationships/image" Target="../media/image7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458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42.xml"/><Relationship Id="rId5" Type="http://schemas.openxmlformats.org/officeDocument/2006/relationships/image" Target="../media/image144.png"/><Relationship Id="rId4" Type="http://schemas.openxmlformats.org/officeDocument/2006/relationships/image" Target="../media/image1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12" Type="http://schemas.openxmlformats.org/officeDocument/2006/relationships/image" Target="../media/image149.png"/><Relationship Id="rId59" Type="http://schemas.openxmlformats.org/officeDocument/2006/relationships/image" Target="../media/image542.sv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50.xml"/><Relationship Id="rId11" Type="http://schemas.openxmlformats.org/officeDocument/2006/relationships/image" Target="../media/image56.png"/><Relationship Id="rId5" Type="http://schemas.openxmlformats.org/officeDocument/2006/relationships/image" Target="../media/image148.png"/><Relationship Id="rId10" Type="http://schemas.openxmlformats.org/officeDocument/2006/relationships/image" Target="NULL"/><Relationship Id="rId4" Type="http://schemas.openxmlformats.org/officeDocument/2006/relationships/image" Target="../media/image1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9D5BCC4-2AAB-4890-BEEB-1B4BC7581BE6}"/>
              </a:ext>
            </a:extLst>
          </p:cNvPr>
          <p:cNvSpPr txBox="1">
            <a:spLocks/>
          </p:cNvSpPr>
          <p:nvPr/>
        </p:nvSpPr>
        <p:spPr>
          <a:xfrm>
            <a:off x="176728" y="2273416"/>
            <a:ext cx="6835690" cy="2460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2800" b="1" dirty="0">
                <a:solidFill>
                  <a:srgbClr val="008CFF"/>
                </a:solidFill>
              </a:rPr>
              <a:t>Цифровая трансформация управления земельными ресурсами: стимулирование инвестиций </a:t>
            </a:r>
            <a:br>
              <a:rPr lang="ru-RU" sz="2800" b="1" dirty="0">
                <a:solidFill>
                  <a:srgbClr val="008CFF"/>
                </a:solidFill>
              </a:rPr>
            </a:br>
            <a:r>
              <a:rPr lang="ru-RU" sz="2800" b="1" dirty="0">
                <a:solidFill>
                  <a:srgbClr val="008CFF"/>
                </a:solidFill>
              </a:rPr>
              <a:t>и пространственного развития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9E75554-F86C-34AA-7573-D0914118A757}"/>
              </a:ext>
            </a:extLst>
          </p:cNvPr>
          <p:cNvSpPr txBox="1">
            <a:spLocks/>
          </p:cNvSpPr>
          <p:nvPr/>
        </p:nvSpPr>
        <p:spPr bwMode="auto">
          <a:xfrm>
            <a:off x="384217" y="5246303"/>
            <a:ext cx="5926899" cy="884085"/>
          </a:xfrm>
          <a:prstGeom prst="rect">
            <a:avLst/>
          </a:prstGeom>
        </p:spPr>
        <p:txBody>
          <a:bodyPr>
            <a:noAutofit/>
          </a:bodyPr>
          <a:lstStyle>
            <a:lvl1pPr marL="171356" indent="-171356" algn="l" defTabSz="685418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068" indent="-171356" algn="l" defTabSz="68541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6773" indent="-171356" algn="l" defTabSz="68541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9479" indent="-171356" algn="l" defTabSz="68541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186" indent="-171356" algn="l" defTabSz="68541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4896" indent="-171356" algn="l" defTabSz="68541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7605" indent="-171356" algn="l" defTabSz="68541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0314" indent="-171356" algn="l" defTabSz="68541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3025" indent="-171356" algn="l" defTabSz="685418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4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egoe UI Symbol"/>
                <a:cs typeface="Arial" panose="020B0604020202020204" pitchFamily="34" charset="0"/>
              </a:rPr>
              <a:t>Олег Скуфинский</a:t>
            </a:r>
          </a:p>
          <a:p>
            <a:pPr marL="0" marR="0" lvl="0" indent="0" algn="l" defTabSz="6854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egoe UI Symbol"/>
                <a:cs typeface="Arial" panose="020B0604020202020204" pitchFamily="34" charset="0"/>
              </a:rPr>
              <a:t>Руководитель Росреестра</a:t>
            </a:r>
            <a:endParaRPr lang="ru-RU" sz="1600" dirty="0">
              <a:solidFill>
                <a:srgbClr val="FFFFFF"/>
              </a:solidFill>
              <a:latin typeface="Arial" panose="020B0604020202020204" pitchFamily="34" charset="0"/>
              <a:ea typeface="Segoe UI Symbol"/>
              <a:cs typeface="Arial" panose="020B0604020202020204" pitchFamily="34" charset="0"/>
            </a:endParaRPr>
          </a:p>
          <a:p>
            <a:pPr marL="0" marR="0" lvl="0" indent="0" algn="l" defTabSz="6854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egoe UI Symbol"/>
              <a:cs typeface="Arial" panose="020B0604020202020204" pitchFamily="34" charset="0"/>
            </a:endParaRPr>
          </a:p>
          <a:p>
            <a:pPr marL="0" marR="0" lvl="0" indent="0" algn="l" defTabSz="6854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egoe UI Symbol"/>
                <a:cs typeface="Arial" panose="020B0604020202020204" pitchFamily="34" charset="0"/>
              </a:rPr>
              <a:t>13 октября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Segoe UI Symbol"/>
                <a:cs typeface="Arial" panose="020B0604020202020204" pitchFamily="34" charset="0"/>
              </a:rPr>
              <a:t>2026</a:t>
            </a:r>
          </a:p>
          <a:p>
            <a:pPr marL="0" marR="0" lvl="0" indent="0" algn="l" defTabSz="6854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egoe UI Symbol"/>
              <a:cs typeface="Arial" panose="020B0604020202020204" pitchFamily="34" charset="0"/>
            </a:endParaRPr>
          </a:p>
          <a:p>
            <a:pPr marL="0" marR="0" lvl="0" indent="0" algn="l" defTabSz="6854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egoe UI Symbol"/>
              <a:cs typeface="Arial" panose="020B0604020202020204" pitchFamily="34" charset="0"/>
            </a:endParaRPr>
          </a:p>
          <a:p>
            <a:pPr marL="0" marR="0" lvl="0" indent="0" algn="l" defTabSz="6854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egoe UI Symbol"/>
              <a:cs typeface="Arial" panose="020B0604020202020204" pitchFamily="34" charset="0"/>
            </a:endParaRPr>
          </a:p>
          <a:p>
            <a:pPr marL="0" marR="0" lvl="0" indent="0" algn="l" defTabSz="6854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Segoe UI Symbol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BFD7FB-F524-F626-D87C-6179FA9F2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610" y="1921016"/>
            <a:ext cx="3169131" cy="324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5504935" y="2186277"/>
            <a:ext cx="6328925" cy="788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5504935" y="1165718"/>
            <a:ext cx="6328925" cy="788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Россия в цифрах</a:t>
            </a:r>
          </a:p>
        </p:txBody>
      </p:sp>
      <p:sp>
        <p:nvSpPr>
          <p:cNvPr id="3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489459" y="1505033"/>
            <a:ext cx="4113434" cy="4113434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1">
                <a:alpha val="4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DB8046-A1E8-4B68-9914-067DC889D8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50" y="1799025"/>
            <a:ext cx="3489051" cy="35254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7910431" y="1385733"/>
            <a:ext cx="32398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площадь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5822722" y="1236872"/>
            <a:ext cx="318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17,2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 км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7910431" y="2375681"/>
            <a:ext cx="3519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население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5504935" y="3206836"/>
            <a:ext cx="6328925" cy="788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5504935" y="4191531"/>
            <a:ext cx="6328925" cy="788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5504934" y="5134897"/>
            <a:ext cx="6328925" cy="788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" name="Прямая соединительная линия 15"/>
          <p:cNvCxnSpPr>
            <a:stCxn id="3" idx="6"/>
          </p:cNvCxnSpPr>
          <p:nvPr/>
        </p:nvCxnSpPr>
        <p:spPr>
          <a:xfrm>
            <a:off x="4602893" y="3561750"/>
            <a:ext cx="525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5120640" y="1505033"/>
            <a:ext cx="7414" cy="4055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5822722" y="2278095"/>
            <a:ext cx="318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146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7910431" y="3390117"/>
            <a:ext cx="3519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регионов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5822722" y="3279055"/>
            <a:ext cx="318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89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7910431" y="4320050"/>
            <a:ext cx="3519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национальностей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5822722" y="4258031"/>
            <a:ext cx="318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&gt; </a:t>
            </a:r>
            <a:r>
              <a:rPr lang="ru-RU" sz="3600" b="1" dirty="0"/>
              <a:t>190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7910430" y="5324475"/>
            <a:ext cx="4045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008CFF"/>
                </a:solidFill>
                <a:latin typeface="Arial"/>
              </a:rPr>
              <a:t>объектов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недвижимости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5822722" y="5193637"/>
            <a:ext cx="318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179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5120640" y="1505033"/>
            <a:ext cx="405234" cy="0"/>
          </a:xfrm>
          <a:prstGeom prst="line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120640" y="2555357"/>
            <a:ext cx="405234" cy="0"/>
          </a:xfrm>
          <a:prstGeom prst="line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128054" y="3561750"/>
            <a:ext cx="405234" cy="0"/>
          </a:xfrm>
          <a:prstGeom prst="line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5120640" y="4581183"/>
            <a:ext cx="405234" cy="0"/>
          </a:xfrm>
          <a:prstGeom prst="line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120640" y="5560541"/>
            <a:ext cx="405234" cy="0"/>
          </a:xfrm>
          <a:prstGeom prst="line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7528426" y="1351144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37" name="Номер слайда 3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21CA-A3FE-4309-958A-99CD00563680}" type="slidenum">
              <a:rPr lang="ru-RU" smtClean="0"/>
              <a:t>2</a:t>
            </a:fld>
            <a:endParaRPr lang="ru-RU"/>
          </a:p>
        </p:txBody>
      </p:sp>
      <p:grpSp>
        <p:nvGrpSpPr>
          <p:cNvPr id="38" name="Группа 37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39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146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0"/>
          <p:cNvSpPr/>
          <p:nvPr/>
        </p:nvSpPr>
        <p:spPr>
          <a:xfrm>
            <a:off x="97747" y="2886188"/>
            <a:ext cx="1603731" cy="2460222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Shape 3"/>
          <p:cNvSpPr>
            <a:spLocks noChangeAspect="1"/>
          </p:cNvSpPr>
          <p:nvPr/>
        </p:nvSpPr>
        <p:spPr>
          <a:xfrm>
            <a:off x="573730" y="2531461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Управленческая вертикаль и распределение полномочий </a:t>
            </a:r>
          </a:p>
        </p:txBody>
      </p:sp>
      <p:sp>
        <p:nvSpPr>
          <p:cNvPr id="4" name="Shape 30"/>
          <p:cNvSpPr/>
          <p:nvPr/>
        </p:nvSpPr>
        <p:spPr>
          <a:xfrm>
            <a:off x="1791919" y="2886188"/>
            <a:ext cx="1634724" cy="2460222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Shape 30"/>
          <p:cNvSpPr/>
          <p:nvPr/>
        </p:nvSpPr>
        <p:spPr>
          <a:xfrm>
            <a:off x="3523851" y="2886188"/>
            <a:ext cx="1639225" cy="2460222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Shape 30"/>
          <p:cNvSpPr/>
          <p:nvPr/>
        </p:nvSpPr>
        <p:spPr>
          <a:xfrm>
            <a:off x="5265438" y="2886188"/>
            <a:ext cx="1603731" cy="2460222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Shape 30"/>
          <p:cNvSpPr/>
          <p:nvPr/>
        </p:nvSpPr>
        <p:spPr>
          <a:xfrm>
            <a:off x="7007025" y="2886188"/>
            <a:ext cx="1603731" cy="2460222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Shape 30"/>
          <p:cNvSpPr/>
          <p:nvPr/>
        </p:nvSpPr>
        <p:spPr>
          <a:xfrm>
            <a:off x="8748612" y="2886188"/>
            <a:ext cx="1603731" cy="2460222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Shape 30"/>
          <p:cNvSpPr/>
          <p:nvPr/>
        </p:nvSpPr>
        <p:spPr>
          <a:xfrm>
            <a:off x="10490199" y="2886188"/>
            <a:ext cx="1603731" cy="2460222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 9"/>
          <p:cNvSpPr/>
          <p:nvPr/>
        </p:nvSpPr>
        <p:spPr>
          <a:xfrm>
            <a:off x="0" y="3224830"/>
            <a:ext cx="191291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Министерство экономического развития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1929" y="406872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133889" y="4152323"/>
            <a:ext cx="1622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Пространственное развитие</a:t>
            </a:r>
          </a:p>
        </p:txBody>
      </p:sp>
      <p:sp>
        <p:nvSpPr>
          <p:cNvPr id="15" name="Shape 3"/>
          <p:cNvSpPr>
            <a:spLocks noChangeAspect="1"/>
          </p:cNvSpPr>
          <p:nvPr/>
        </p:nvSpPr>
        <p:spPr>
          <a:xfrm>
            <a:off x="2288664" y="2531461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16" name="Shape 3"/>
          <p:cNvSpPr>
            <a:spLocks noChangeAspect="1"/>
          </p:cNvSpPr>
          <p:nvPr/>
        </p:nvSpPr>
        <p:spPr>
          <a:xfrm>
            <a:off x="4017327" y="2531461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17" name="Shape 3"/>
          <p:cNvSpPr>
            <a:spLocks noChangeAspect="1"/>
          </p:cNvSpPr>
          <p:nvPr/>
        </p:nvSpPr>
        <p:spPr>
          <a:xfrm>
            <a:off x="5722194" y="2531461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18" name="Shape 3"/>
          <p:cNvSpPr>
            <a:spLocks noChangeAspect="1"/>
          </p:cNvSpPr>
          <p:nvPr/>
        </p:nvSpPr>
        <p:spPr>
          <a:xfrm>
            <a:off x="7484890" y="2531461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19" name="Shape 3"/>
          <p:cNvSpPr>
            <a:spLocks noChangeAspect="1"/>
          </p:cNvSpPr>
          <p:nvPr/>
        </p:nvSpPr>
        <p:spPr>
          <a:xfrm>
            <a:off x="9200661" y="2531461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20" name="Shape 3"/>
          <p:cNvSpPr>
            <a:spLocks noChangeAspect="1"/>
          </p:cNvSpPr>
          <p:nvPr/>
        </p:nvSpPr>
        <p:spPr>
          <a:xfrm>
            <a:off x="10972989" y="2531461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29" name="Скругленный прямоугольник 37">
            <a:extLst>
              <a:ext uri="{FF2B5EF4-FFF2-40B4-BE49-F238E27FC236}">
                <a16:creationId xmlns:a16="http://schemas.microsoft.com/office/drawing/2014/main" id="{A8593B0C-8B2C-1800-129D-E9C4DAA0B3CC}"/>
              </a:ext>
            </a:extLst>
          </p:cNvPr>
          <p:cNvSpPr/>
          <p:nvPr/>
        </p:nvSpPr>
        <p:spPr>
          <a:xfrm>
            <a:off x="3808029" y="1656537"/>
            <a:ext cx="5000127" cy="46378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Правительство </a:t>
            </a:r>
          </a:p>
        </p:txBody>
      </p:sp>
      <p:sp>
        <p:nvSpPr>
          <p:cNvPr id="30" name="Shape 3"/>
          <p:cNvSpPr>
            <a:spLocks noChangeAspect="1"/>
          </p:cNvSpPr>
          <p:nvPr/>
        </p:nvSpPr>
        <p:spPr>
          <a:xfrm>
            <a:off x="3551998" y="1548702"/>
            <a:ext cx="648000" cy="648000"/>
          </a:xfrm>
          <a:prstGeom prst="ellipse">
            <a:avLst/>
          </a:prstGeom>
          <a:solidFill>
            <a:schemeClr val="tx1"/>
          </a:solidFill>
          <a:ln w="20320">
            <a:solidFill>
              <a:schemeClr val="bg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31" name="Скругленный прямоугольник 37">
            <a:extLst>
              <a:ext uri="{FF2B5EF4-FFF2-40B4-BE49-F238E27FC236}">
                <a16:creationId xmlns:a16="http://schemas.microsoft.com/office/drawing/2014/main" id="{A8593B0C-8B2C-1800-129D-E9C4DAA0B3CC}"/>
              </a:ext>
            </a:extLst>
          </p:cNvPr>
          <p:cNvSpPr/>
          <p:nvPr/>
        </p:nvSpPr>
        <p:spPr>
          <a:xfrm>
            <a:off x="3837796" y="947535"/>
            <a:ext cx="5000127" cy="463783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Президент</a:t>
            </a:r>
          </a:p>
        </p:txBody>
      </p:sp>
      <p:sp>
        <p:nvSpPr>
          <p:cNvPr id="32" name="Shape 3"/>
          <p:cNvSpPr>
            <a:spLocks noChangeAspect="1"/>
          </p:cNvSpPr>
          <p:nvPr/>
        </p:nvSpPr>
        <p:spPr>
          <a:xfrm>
            <a:off x="3581765" y="839700"/>
            <a:ext cx="648000" cy="648000"/>
          </a:xfrm>
          <a:prstGeom prst="ellipse">
            <a:avLst/>
          </a:prstGeom>
          <a:solidFill>
            <a:schemeClr val="tx1"/>
          </a:solidFill>
          <a:ln w="20320">
            <a:solidFill>
              <a:schemeClr val="bg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BBB0983-D1C7-3310-C1DB-35BBDC50A1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</a:blip>
          <a:srcRect b="44378"/>
          <a:stretch/>
        </p:blipFill>
        <p:spPr>
          <a:xfrm>
            <a:off x="3615471" y="1648711"/>
            <a:ext cx="557439" cy="354376"/>
          </a:xfrm>
          <a:prstGeom prst="rect">
            <a:avLst/>
          </a:prstGeom>
        </p:spPr>
      </p:pic>
      <p:sp>
        <p:nvSpPr>
          <p:cNvPr id="35" name="Шеврон 34"/>
          <p:cNvSpPr>
            <a:spLocks noChangeAspect="1"/>
          </p:cNvSpPr>
          <p:nvPr/>
        </p:nvSpPr>
        <p:spPr>
          <a:xfrm rot="5400000">
            <a:off x="6186992" y="1420636"/>
            <a:ext cx="190356" cy="251674"/>
          </a:xfrm>
          <a:prstGeom prst="chevron">
            <a:avLst/>
          </a:prstGeom>
          <a:gradFill>
            <a:gsLst>
              <a:gs pos="40000">
                <a:srgbClr val="008CFF"/>
              </a:gs>
              <a:gs pos="100000">
                <a:srgbClr val="00F0DE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60000" rIns="120000" bIns="60000" anchor="ctr"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Левая фигурная скобка 35"/>
          <p:cNvSpPr>
            <a:spLocks noChangeAspect="1"/>
          </p:cNvSpPr>
          <p:nvPr/>
        </p:nvSpPr>
        <p:spPr>
          <a:xfrm rot="5400000">
            <a:off x="5891900" y="-2853745"/>
            <a:ext cx="342805" cy="104519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1912916" y="406872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3661421" y="406872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413315" y="406872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7126368" y="406872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8837923" y="406872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0611094" y="4068723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3386055" y="3224830"/>
            <a:ext cx="191291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Росреестр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и </a:t>
            </a:r>
            <a:b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ППК «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Роскадастр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»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3535910" y="4152323"/>
            <a:ext cx="1582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Гражданский оборот рынка недвижимости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236849" y="3224830"/>
            <a:ext cx="160941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Минфин (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Росимущество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5236849" y="4152323"/>
            <a:ext cx="1625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5F5F5F"/>
                </a:solidFill>
                <a:latin typeface="Arial" panose="020B0604020202020204"/>
              </a:rPr>
              <a:t>Ф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едеральное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имущество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382" y="2596286"/>
            <a:ext cx="470813" cy="490595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6854805" y="3224830"/>
            <a:ext cx="191291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Министерство</a:t>
            </a:r>
            <a:r>
              <a:rPr kumimoji="0" lang="ru-RU" sz="13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строительства </a:t>
            </a:r>
            <a:br>
              <a:rPr kumimoji="0" lang="ru-RU" sz="13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3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ЖКХ</a:t>
            </a: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6864843" y="4152323"/>
            <a:ext cx="1848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Строительство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и ЖКХ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8603449" y="3224830"/>
            <a:ext cx="1912916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Министерство сельского</a:t>
            </a:r>
            <a:b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хозяйства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8689406" y="4173070"/>
            <a:ext cx="16819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Регулирование земель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0400001" y="3224830"/>
            <a:ext cx="19129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Министерство природных ресурсов </a:t>
            </a:r>
            <a:b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экологии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10490199" y="4163290"/>
            <a:ext cx="16037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5F5F5F"/>
                </a:solidFill>
                <a:latin typeface="Arial" panose="020B0604020202020204"/>
              </a:rPr>
              <a:t>Контроль</a:t>
            </a:r>
            <a:br>
              <a:rPr lang="ru-RU" sz="1200" dirty="0">
                <a:solidFill>
                  <a:srgbClr val="5F5F5F"/>
                </a:solidFill>
                <a:latin typeface="Arial" panose="020B0604020202020204"/>
              </a:rPr>
            </a:br>
            <a:r>
              <a:rPr lang="ru-RU" sz="1200" dirty="0">
                <a:solidFill>
                  <a:srgbClr val="5F5F5F"/>
                </a:solidFill>
                <a:latin typeface="Arial" panose="020B0604020202020204"/>
              </a:rPr>
              <a:t>за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природными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территориями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1821985" y="3224830"/>
            <a:ext cx="16875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Министерство цифрового</a:t>
            </a:r>
            <a:r>
              <a:rPr kumimoji="0" lang="ru-RU" sz="13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развития</a:t>
            </a:r>
            <a:r>
              <a:rPr lang="ru-RU" sz="1300" b="1" dirty="0">
                <a:solidFill>
                  <a:srgbClr val="008CFF"/>
                </a:solidFill>
                <a:latin typeface="Arial"/>
              </a:rPr>
              <a:t> </a:t>
            </a:r>
            <a:br>
              <a:rPr lang="ru-RU" sz="1300" b="1" dirty="0">
                <a:solidFill>
                  <a:srgbClr val="008CFF"/>
                </a:solidFill>
                <a:latin typeface="Arial"/>
              </a:rPr>
            </a:br>
            <a:r>
              <a:rPr lang="ru-RU" sz="1300" b="1" dirty="0">
                <a:solidFill>
                  <a:srgbClr val="008CFF"/>
                </a:solidFill>
                <a:latin typeface="Arial"/>
              </a:rPr>
              <a:t>и</a:t>
            </a:r>
            <a:r>
              <a:rPr kumimoji="0" lang="ru-RU" sz="13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связи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1780128" y="4152323"/>
            <a:ext cx="16377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5F5F5F"/>
                </a:solidFill>
                <a:latin typeface="Arial" panose="020B0604020202020204"/>
              </a:rPr>
              <a:t>Цифровая инфраструктура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Shape 30"/>
          <p:cNvSpPr/>
          <p:nvPr/>
        </p:nvSpPr>
        <p:spPr>
          <a:xfrm>
            <a:off x="97747" y="5770785"/>
            <a:ext cx="5662525" cy="661493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33889" y="5979650"/>
            <a:ext cx="5588305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8CFF"/>
                </a:solidFill>
                <a:latin typeface="Arial"/>
              </a:rPr>
              <a:t>Иные министерства и ведомства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Shape 30"/>
          <p:cNvSpPr/>
          <p:nvPr/>
        </p:nvSpPr>
        <p:spPr>
          <a:xfrm>
            <a:off x="6493397" y="5770785"/>
            <a:ext cx="5600533" cy="661493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508672" y="5994265"/>
            <a:ext cx="5438085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8CFF"/>
                </a:solidFill>
                <a:latin typeface="Arial"/>
              </a:rPr>
              <a:t>89</a:t>
            </a:r>
            <a:r>
              <a:rPr lang="ru-RU" sz="1400" b="1" dirty="0">
                <a:solidFill>
                  <a:srgbClr val="008CFF"/>
                </a:solidFill>
                <a:latin typeface="Arial"/>
              </a:rPr>
              <a:t> регионов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Левая фигурная скобка 65"/>
          <p:cNvSpPr>
            <a:spLocks noChangeAspect="1"/>
          </p:cNvSpPr>
          <p:nvPr/>
        </p:nvSpPr>
        <p:spPr>
          <a:xfrm rot="5400000" flipH="1">
            <a:off x="6112682" y="279655"/>
            <a:ext cx="281494" cy="10486493"/>
          </a:xfrm>
          <a:prstGeom prst="leftBrace">
            <a:avLst>
              <a:gd name="adj1" fmla="val 8333"/>
              <a:gd name="adj2" fmla="val 510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8" name="Graphic 2">
            <a:extLst>
              <a:ext uri="{FF2B5EF4-FFF2-40B4-BE49-F238E27FC236}">
                <a16:creationId xmlns:a16="http://schemas.microsoft.com/office/drawing/2014/main" id="{0D613836-D308-4C20-9E6C-3BCAEACEFC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75"/>
          <a:stretch/>
        </p:blipFill>
        <p:spPr>
          <a:xfrm>
            <a:off x="7561816" y="2628301"/>
            <a:ext cx="525616" cy="384341"/>
          </a:xfrm>
          <a:prstGeom prst="rect">
            <a:avLst/>
          </a:prstGeom>
        </p:spPr>
      </p:pic>
      <p:cxnSp>
        <p:nvCxnSpPr>
          <p:cNvPr id="24" name="Прямая соединительная линия 23"/>
          <p:cNvCxnSpPr>
            <a:stCxn id="15" idx="0"/>
          </p:cNvCxnSpPr>
          <p:nvPr/>
        </p:nvCxnSpPr>
        <p:spPr>
          <a:xfrm flipH="1" flipV="1">
            <a:off x="2609281" y="2393000"/>
            <a:ext cx="3383" cy="138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H="1" flipV="1">
            <a:off x="4339635" y="2378987"/>
            <a:ext cx="3383" cy="138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 flipV="1">
            <a:off x="7824625" y="2371258"/>
            <a:ext cx="3383" cy="138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 flipV="1">
            <a:off x="9523723" y="2385806"/>
            <a:ext cx="3383" cy="138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endCxn id="36" idx="1"/>
          </p:cNvCxnSpPr>
          <p:nvPr/>
        </p:nvCxnSpPr>
        <p:spPr>
          <a:xfrm flipH="1" flipV="1">
            <a:off x="6063303" y="2200824"/>
            <a:ext cx="1425" cy="330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6138045" y="5597423"/>
            <a:ext cx="0" cy="493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>
            <a:stCxn id="61" idx="3"/>
            <a:endCxn id="63" idx="1"/>
          </p:cNvCxnSpPr>
          <p:nvPr/>
        </p:nvCxnSpPr>
        <p:spPr>
          <a:xfrm>
            <a:off x="5760272" y="6101532"/>
            <a:ext cx="733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Graphic 54">
            <a:extLst>
              <a:ext uri="{FF2B5EF4-FFF2-40B4-BE49-F238E27FC236}">
                <a16:creationId xmlns:a16="http://schemas.microsoft.com/office/drawing/2014/main" id="{46BAF7F8-5E53-465B-84AA-D3190B0F1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47" y="5873850"/>
            <a:ext cx="411794" cy="390197"/>
          </a:xfrm>
          <a:prstGeom prst="rect">
            <a:avLst/>
          </a:prstGeom>
        </p:spPr>
      </p:pic>
      <p:grpSp>
        <p:nvGrpSpPr>
          <p:cNvPr id="70" name="Группа 69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74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sp>
        <p:nvSpPr>
          <p:cNvPr id="77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8" name="Graphic 84">
            <a:extLst>
              <a:ext uri="{FF2B5EF4-FFF2-40B4-BE49-F238E27FC236}">
                <a16:creationId xmlns:a16="http://schemas.microsoft.com/office/drawing/2014/main" id="{2CEB9973-C3AF-46A7-A155-38400FD316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91455" y="885529"/>
            <a:ext cx="428619" cy="440525"/>
          </a:xfrm>
          <a:prstGeom prst="rect">
            <a:avLst/>
          </a:prstGeom>
        </p:spPr>
      </p:pic>
      <p:pic>
        <p:nvPicPr>
          <p:cNvPr id="79" name="Graphic 11">
            <a:extLst>
              <a:ext uri="{FF2B5EF4-FFF2-40B4-BE49-F238E27FC236}">
                <a16:creationId xmlns:a16="http://schemas.microsoft.com/office/drawing/2014/main" id="{717591FA-6C2D-4B6A-8D11-430821D6871B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=""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688785" y="2674826"/>
            <a:ext cx="412718" cy="364163"/>
          </a:xfrm>
          <a:prstGeom prst="rect">
            <a:avLst/>
          </a:prstGeom>
        </p:spPr>
      </p:pic>
      <p:pic>
        <p:nvPicPr>
          <p:cNvPr id="80" name="Graphic 88">
            <a:extLst>
              <a:ext uri="{FF2B5EF4-FFF2-40B4-BE49-F238E27FC236}">
                <a16:creationId xmlns:a16="http://schemas.microsoft.com/office/drawing/2014/main" id="{D4DED9E1-EFFA-45C3-888D-13FAE6636F91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=""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4132666" y="2638597"/>
            <a:ext cx="414914" cy="440700"/>
          </a:xfrm>
          <a:prstGeom prst="rect">
            <a:avLst/>
          </a:prstGeom>
        </p:spPr>
      </p:pic>
      <p:pic>
        <p:nvPicPr>
          <p:cNvPr id="82" name="Graphic 49">
            <a:extLst>
              <a:ext uri="{FF2B5EF4-FFF2-40B4-BE49-F238E27FC236}">
                <a16:creationId xmlns:a16="http://schemas.microsoft.com/office/drawing/2014/main" id="{B88DFA46-2F1A-4EC8-B61F-C1FBCDF0D601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2360252" y="2638597"/>
            <a:ext cx="455168" cy="455168"/>
          </a:xfrm>
          <a:prstGeom prst="rect">
            <a:avLst/>
          </a:prstGeom>
        </p:spPr>
      </p:pic>
      <p:pic>
        <p:nvPicPr>
          <p:cNvPr id="85" name="Graphic 119">
            <a:extLst>
              <a:ext uri="{FF2B5EF4-FFF2-40B4-BE49-F238E27FC236}">
                <a16:creationId xmlns:a16="http://schemas.microsoft.com/office/drawing/2014/main" id="{4D6ADEF1-D2E7-481B-AD80-0E8BC494D5F7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=""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9358228" y="2596286"/>
            <a:ext cx="360849" cy="475770"/>
          </a:xfrm>
          <a:prstGeom prst="rect">
            <a:avLst/>
          </a:prstGeom>
        </p:spPr>
      </p:pic>
      <p:pic>
        <p:nvPicPr>
          <p:cNvPr id="86" name="Graphic 128">
            <a:extLst>
              <a:ext uri="{FF2B5EF4-FFF2-40B4-BE49-F238E27FC236}">
                <a16:creationId xmlns:a16="http://schemas.microsoft.com/office/drawing/2014/main" id="{EF46BCCC-4EF1-482A-A7E0-C1F43ABC027F}"/>
              </a:ext>
            </a:extLst>
          </p:cNvPr>
          <p:cNvPicPr>
            <a:picLocks noChangeAspect="1"/>
          </p:cNvPicPr>
          <p:nvPr/>
        </p:nvPicPr>
        <p:blipFill>
          <a:blip r:embed="rId16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1"/>
              </a:ext>
            </a:extLst>
          </a:blip>
          <a:srcRect/>
          <a:stretch/>
        </p:blipFill>
        <p:spPr>
          <a:xfrm>
            <a:off x="11076320" y="2596286"/>
            <a:ext cx="485269" cy="433276"/>
          </a:xfrm>
          <a:prstGeom prst="rect">
            <a:avLst/>
          </a:prstGeom>
        </p:spPr>
      </p:pic>
      <p:pic>
        <p:nvPicPr>
          <p:cNvPr id="87" name="Graphic 59">
            <a:extLst>
              <a:ext uri="{FF2B5EF4-FFF2-40B4-BE49-F238E27FC236}">
                <a16:creationId xmlns:a16="http://schemas.microsoft.com/office/drawing/2014/main" id="{345CC262-E51C-4578-B12C-B2AD7E404AF7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7841289" y="5821421"/>
            <a:ext cx="560219" cy="5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15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3B417AC9-095E-404E-8D80-534EAF3DA176}"/>
              </a:ext>
            </a:extLst>
          </p:cNvPr>
          <p:cNvCxnSpPr>
            <a:cxnSpLocks/>
          </p:cNvCxnSpPr>
          <p:nvPr/>
        </p:nvCxnSpPr>
        <p:spPr>
          <a:xfrm>
            <a:off x="9610614" y="3547721"/>
            <a:ext cx="0" cy="504000"/>
          </a:xfrm>
          <a:prstGeom prst="straightConnector1">
            <a:avLst/>
          </a:prstGeom>
          <a:ln w="12700">
            <a:solidFill>
              <a:srgbClr val="008C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4419627E-C356-447A-A1F1-972950B80503}"/>
              </a:ext>
            </a:extLst>
          </p:cNvPr>
          <p:cNvCxnSpPr>
            <a:cxnSpLocks/>
          </p:cNvCxnSpPr>
          <p:nvPr/>
        </p:nvCxnSpPr>
        <p:spPr>
          <a:xfrm flipV="1">
            <a:off x="8591151" y="2872061"/>
            <a:ext cx="0" cy="771935"/>
          </a:xfrm>
          <a:prstGeom prst="straightConnector1">
            <a:avLst/>
          </a:prstGeom>
          <a:ln w="9525">
            <a:solidFill>
              <a:srgbClr val="00CC99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BB838136-CC87-405A-B8F4-3E4A3BD23FCD}"/>
              </a:ext>
            </a:extLst>
          </p:cNvPr>
          <p:cNvCxnSpPr>
            <a:cxnSpLocks/>
          </p:cNvCxnSpPr>
          <p:nvPr/>
        </p:nvCxnSpPr>
        <p:spPr>
          <a:xfrm flipH="1">
            <a:off x="7570935" y="3628893"/>
            <a:ext cx="4285" cy="905485"/>
          </a:xfrm>
          <a:prstGeom prst="straightConnector1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4419627E-C356-447A-A1F1-972950B80503}"/>
              </a:ext>
            </a:extLst>
          </p:cNvPr>
          <p:cNvCxnSpPr>
            <a:cxnSpLocks/>
          </p:cNvCxnSpPr>
          <p:nvPr/>
        </p:nvCxnSpPr>
        <p:spPr>
          <a:xfrm flipV="1">
            <a:off x="6391650" y="3150945"/>
            <a:ext cx="0" cy="771935"/>
          </a:xfrm>
          <a:prstGeom prst="straightConnector1">
            <a:avLst/>
          </a:prstGeom>
          <a:ln w="9525">
            <a:solidFill>
              <a:srgbClr val="00CC99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BB838136-CC87-405A-B8F4-3E4A3BD23FCD}"/>
              </a:ext>
            </a:extLst>
          </p:cNvPr>
          <p:cNvCxnSpPr>
            <a:cxnSpLocks/>
          </p:cNvCxnSpPr>
          <p:nvPr/>
        </p:nvCxnSpPr>
        <p:spPr>
          <a:xfrm flipH="1">
            <a:off x="5408577" y="3974998"/>
            <a:ext cx="4285" cy="905485"/>
          </a:xfrm>
          <a:prstGeom prst="straightConnector1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4419627E-C356-447A-A1F1-972950B80503}"/>
              </a:ext>
            </a:extLst>
          </p:cNvPr>
          <p:cNvCxnSpPr>
            <a:cxnSpLocks/>
          </p:cNvCxnSpPr>
          <p:nvPr/>
        </p:nvCxnSpPr>
        <p:spPr>
          <a:xfrm flipV="1">
            <a:off x="4299111" y="3558925"/>
            <a:ext cx="0" cy="771935"/>
          </a:xfrm>
          <a:prstGeom prst="straightConnector1">
            <a:avLst/>
          </a:prstGeom>
          <a:ln w="9525">
            <a:solidFill>
              <a:srgbClr val="00CC99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BB838136-CC87-405A-B8F4-3E4A3BD23FCD}"/>
              </a:ext>
            </a:extLst>
          </p:cNvPr>
          <p:cNvCxnSpPr>
            <a:cxnSpLocks/>
          </p:cNvCxnSpPr>
          <p:nvPr/>
        </p:nvCxnSpPr>
        <p:spPr>
          <a:xfrm>
            <a:off x="3245537" y="4466270"/>
            <a:ext cx="1" cy="516570"/>
          </a:xfrm>
          <a:prstGeom prst="straightConnector1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4419627E-C356-447A-A1F1-972950B80503}"/>
              </a:ext>
            </a:extLst>
          </p:cNvPr>
          <p:cNvCxnSpPr>
            <a:cxnSpLocks/>
          </p:cNvCxnSpPr>
          <p:nvPr/>
        </p:nvCxnSpPr>
        <p:spPr>
          <a:xfrm flipV="1">
            <a:off x="2087883" y="3758751"/>
            <a:ext cx="0" cy="771935"/>
          </a:xfrm>
          <a:prstGeom prst="straightConnector1">
            <a:avLst/>
          </a:prstGeom>
          <a:ln w="9525">
            <a:solidFill>
              <a:srgbClr val="00CC99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этапы развития отрасли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91BEE0-1F4E-43B0-9265-6F9F49672AE7}"/>
              </a:ext>
            </a:extLst>
          </p:cNvPr>
          <p:cNvGrpSpPr/>
          <p:nvPr/>
        </p:nvGrpSpPr>
        <p:grpSpPr>
          <a:xfrm>
            <a:off x="227999" y="2033045"/>
            <a:ext cx="11385538" cy="2566720"/>
            <a:chOff x="462773" y="1374542"/>
            <a:chExt cx="11385538" cy="1750808"/>
          </a:xfrm>
        </p:grpSpPr>
        <p:sp>
          <p:nvSpPr>
            <p:cNvPr id="4" name="Freeform: Shape 116">
              <a:extLst>
                <a:ext uri="{FF2B5EF4-FFF2-40B4-BE49-F238E27FC236}">
                  <a16:creationId xmlns:a16="http://schemas.microsoft.com/office/drawing/2014/main" id="{57CDA856-A071-4707-8FA3-85B3A4B2A932}"/>
                </a:ext>
              </a:extLst>
            </p:cNvPr>
            <p:cNvSpPr/>
            <p:nvPr/>
          </p:nvSpPr>
          <p:spPr>
            <a:xfrm>
              <a:off x="462773" y="2515522"/>
              <a:ext cx="8421735" cy="609828"/>
            </a:xfrm>
            <a:custGeom>
              <a:avLst/>
              <a:gdLst>
                <a:gd name="connsiteX0" fmla="*/ 4657842 w 4657842"/>
                <a:gd name="connsiteY0" fmla="*/ 0 h 1373828"/>
                <a:gd name="connsiteX1" fmla="*/ 4657842 w 4657842"/>
                <a:gd name="connsiteY1" fmla="*/ 821403 h 1373828"/>
                <a:gd name="connsiteX2" fmla="*/ 4305405 w 4657842"/>
                <a:gd name="connsiteY2" fmla="*/ 901145 h 1373828"/>
                <a:gd name="connsiteX3" fmla="*/ 3528951 w 4657842"/>
                <a:gd name="connsiteY3" fmla="*/ 1050743 h 1373828"/>
                <a:gd name="connsiteX4" fmla="*/ 0 w 4657842"/>
                <a:gd name="connsiteY4" fmla="*/ 1373828 h 1373828"/>
                <a:gd name="connsiteX0" fmla="*/ 4657842 w 4749282"/>
                <a:gd name="connsiteY0" fmla="*/ 0 h 1373828"/>
                <a:gd name="connsiteX1" fmla="*/ 4657842 w 4749282"/>
                <a:gd name="connsiteY1" fmla="*/ 821403 h 1373828"/>
                <a:gd name="connsiteX2" fmla="*/ 4305405 w 4749282"/>
                <a:gd name="connsiteY2" fmla="*/ 901145 h 1373828"/>
                <a:gd name="connsiteX3" fmla="*/ 3528951 w 4749282"/>
                <a:gd name="connsiteY3" fmla="*/ 1050743 h 1373828"/>
                <a:gd name="connsiteX4" fmla="*/ 0 w 4749282"/>
                <a:gd name="connsiteY4" fmla="*/ 1373828 h 1373828"/>
                <a:gd name="connsiteX5" fmla="*/ 4749282 w 4749282"/>
                <a:gd name="connsiteY5" fmla="*/ 91440 h 1373828"/>
                <a:gd name="connsiteX0" fmla="*/ 4657842 w 4657842"/>
                <a:gd name="connsiteY0" fmla="*/ 0 h 1373828"/>
                <a:gd name="connsiteX1" fmla="*/ 4657842 w 4657842"/>
                <a:gd name="connsiteY1" fmla="*/ 821403 h 1373828"/>
                <a:gd name="connsiteX2" fmla="*/ 4305405 w 4657842"/>
                <a:gd name="connsiteY2" fmla="*/ 901145 h 1373828"/>
                <a:gd name="connsiteX3" fmla="*/ 3528951 w 4657842"/>
                <a:gd name="connsiteY3" fmla="*/ 1050743 h 1373828"/>
                <a:gd name="connsiteX4" fmla="*/ 0 w 4657842"/>
                <a:gd name="connsiteY4" fmla="*/ 1373828 h 1373828"/>
                <a:gd name="connsiteX0" fmla="*/ 4657842 w 4657842"/>
                <a:gd name="connsiteY0" fmla="*/ 0 h 552425"/>
                <a:gd name="connsiteX1" fmla="*/ 4305405 w 4657842"/>
                <a:gd name="connsiteY1" fmla="*/ 79742 h 552425"/>
                <a:gd name="connsiteX2" fmla="*/ 3528951 w 4657842"/>
                <a:gd name="connsiteY2" fmla="*/ 229340 h 552425"/>
                <a:gd name="connsiteX3" fmla="*/ 0 w 4657842"/>
                <a:gd name="connsiteY3" fmla="*/ 552425 h 5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57842" h="552425">
                  <a:moveTo>
                    <a:pt x="4657842" y="0"/>
                  </a:moveTo>
                  <a:lnTo>
                    <a:pt x="4305405" y="79742"/>
                  </a:lnTo>
                  <a:cubicBezTo>
                    <a:pt x="4053893" y="133537"/>
                    <a:pt x="3795256" y="182931"/>
                    <a:pt x="3528951" y="229340"/>
                  </a:cubicBezTo>
                  <a:cubicBezTo>
                    <a:pt x="2463733" y="414976"/>
                    <a:pt x="1313966" y="532855"/>
                    <a:pt x="0" y="552425"/>
                  </a:cubicBezTo>
                </a:path>
              </a:pathLst>
            </a:custGeom>
            <a:noFill/>
            <a:ln w="53975" cap="rnd" cmpd="sng" algn="ctr">
              <a:gradFill>
                <a:gsLst>
                  <a:gs pos="0">
                    <a:srgbClr val="01B3FA"/>
                  </a:gs>
                  <a:gs pos="100000">
                    <a:schemeClr val="tx2"/>
                  </a:gs>
                </a:gsLst>
                <a:lin ang="5400000" scaled="1"/>
              </a:gradFill>
              <a:prstDash val="sysDash"/>
              <a:round/>
              <a:headEnd type="none" w="med" len="med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Freeform: Shape 112">
              <a:extLst>
                <a:ext uri="{FF2B5EF4-FFF2-40B4-BE49-F238E27FC236}">
                  <a16:creationId xmlns:a16="http://schemas.microsoft.com/office/drawing/2014/main" id="{C506E4A3-1F4D-4D09-9538-8034B3A144DE}"/>
                </a:ext>
              </a:extLst>
            </p:cNvPr>
            <p:cNvSpPr/>
            <p:nvPr/>
          </p:nvSpPr>
          <p:spPr>
            <a:xfrm rot="21048361">
              <a:off x="8750014" y="1374542"/>
              <a:ext cx="3098297" cy="978427"/>
            </a:xfrm>
            <a:custGeom>
              <a:avLst/>
              <a:gdLst>
                <a:gd name="connsiteX0" fmla="*/ 4328273 w 4328273"/>
                <a:gd name="connsiteY0" fmla="*/ 0 h 2000819"/>
                <a:gd name="connsiteX1" fmla="*/ 2063036 w 4328273"/>
                <a:gd name="connsiteY1" fmla="*/ 1439427 h 2000819"/>
                <a:gd name="connsiteX2" fmla="*/ 349126 w 4328273"/>
                <a:gd name="connsiteY2" fmla="*/ 1996394 h 2000819"/>
                <a:gd name="connsiteX3" fmla="*/ 329567 w 4328273"/>
                <a:gd name="connsiteY3" fmla="*/ 2000819 h 2000819"/>
                <a:gd name="connsiteX4" fmla="*/ 329567 w 4328273"/>
                <a:gd name="connsiteY4" fmla="*/ 1276622 h 2000819"/>
                <a:gd name="connsiteX5" fmla="*/ 0 w 4328273"/>
                <a:gd name="connsiteY5" fmla="*/ 1276622 h 2000819"/>
                <a:gd name="connsiteX0" fmla="*/ 0 w 4328273"/>
                <a:gd name="connsiteY0" fmla="*/ 1276622 h 2000819"/>
                <a:gd name="connsiteX1" fmla="*/ 4328273 w 4328273"/>
                <a:gd name="connsiteY1" fmla="*/ 0 h 2000819"/>
                <a:gd name="connsiteX2" fmla="*/ 2063036 w 4328273"/>
                <a:gd name="connsiteY2" fmla="*/ 1439427 h 2000819"/>
                <a:gd name="connsiteX3" fmla="*/ 349126 w 4328273"/>
                <a:gd name="connsiteY3" fmla="*/ 1996394 h 2000819"/>
                <a:gd name="connsiteX4" fmla="*/ 329567 w 4328273"/>
                <a:gd name="connsiteY4" fmla="*/ 2000819 h 2000819"/>
                <a:gd name="connsiteX5" fmla="*/ 329567 w 4328273"/>
                <a:gd name="connsiteY5" fmla="*/ 1276622 h 2000819"/>
                <a:gd name="connsiteX6" fmla="*/ 91440 w 4328273"/>
                <a:gd name="connsiteY6" fmla="*/ 1368062 h 2000819"/>
                <a:gd name="connsiteX0" fmla="*/ 0 w 4328273"/>
                <a:gd name="connsiteY0" fmla="*/ 1276622 h 2000819"/>
                <a:gd name="connsiteX1" fmla="*/ 4328273 w 4328273"/>
                <a:gd name="connsiteY1" fmla="*/ 0 h 2000819"/>
                <a:gd name="connsiteX2" fmla="*/ 2063036 w 4328273"/>
                <a:gd name="connsiteY2" fmla="*/ 1439427 h 2000819"/>
                <a:gd name="connsiteX3" fmla="*/ 349126 w 4328273"/>
                <a:gd name="connsiteY3" fmla="*/ 1996394 h 2000819"/>
                <a:gd name="connsiteX4" fmla="*/ 329567 w 4328273"/>
                <a:gd name="connsiteY4" fmla="*/ 2000819 h 2000819"/>
                <a:gd name="connsiteX5" fmla="*/ 329567 w 4328273"/>
                <a:gd name="connsiteY5" fmla="*/ 1276622 h 2000819"/>
                <a:gd name="connsiteX0" fmla="*/ 0 w 4328273"/>
                <a:gd name="connsiteY0" fmla="*/ 1276622 h 2000819"/>
                <a:gd name="connsiteX1" fmla="*/ 4328273 w 4328273"/>
                <a:gd name="connsiteY1" fmla="*/ 0 h 2000819"/>
                <a:gd name="connsiteX2" fmla="*/ 2063036 w 4328273"/>
                <a:gd name="connsiteY2" fmla="*/ 1439427 h 2000819"/>
                <a:gd name="connsiteX3" fmla="*/ 349126 w 4328273"/>
                <a:gd name="connsiteY3" fmla="*/ 1996394 h 2000819"/>
                <a:gd name="connsiteX4" fmla="*/ 329567 w 4328273"/>
                <a:gd name="connsiteY4" fmla="*/ 2000819 h 2000819"/>
                <a:gd name="connsiteX0" fmla="*/ 3998706 w 3998706"/>
                <a:gd name="connsiteY0" fmla="*/ 0 h 2000819"/>
                <a:gd name="connsiteX1" fmla="*/ 1733469 w 3998706"/>
                <a:gd name="connsiteY1" fmla="*/ 1439427 h 2000819"/>
                <a:gd name="connsiteX2" fmla="*/ 19559 w 3998706"/>
                <a:gd name="connsiteY2" fmla="*/ 1996394 h 2000819"/>
                <a:gd name="connsiteX3" fmla="*/ 0 w 3998706"/>
                <a:gd name="connsiteY3" fmla="*/ 2000819 h 200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8706" h="2000819">
                  <a:moveTo>
                    <a:pt x="3998706" y="0"/>
                  </a:moveTo>
                  <a:cubicBezTo>
                    <a:pt x="3329351" y="588475"/>
                    <a:pt x="2588067" y="1067734"/>
                    <a:pt x="1733469" y="1439427"/>
                  </a:cubicBezTo>
                  <a:cubicBezTo>
                    <a:pt x="1199344" y="1671736"/>
                    <a:pt x="630868" y="1850024"/>
                    <a:pt x="19559" y="1996394"/>
                  </a:cubicBezTo>
                  <a:lnTo>
                    <a:pt x="0" y="2000819"/>
                  </a:lnTo>
                </a:path>
              </a:pathLst>
            </a:custGeom>
            <a:noFill/>
            <a:ln w="53975" cap="rnd" cmpd="sng" algn="ctr"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100000">
                    <a:srgbClr val="02C7F4"/>
                  </a:gs>
                </a:gsLst>
                <a:lin ang="5400000" scaled="1"/>
              </a:gradFill>
              <a:prstDash val="sysDash"/>
              <a:round/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63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93917FB-89FF-497F-B236-4CE31FD68802}"/>
              </a:ext>
            </a:extLst>
          </p:cNvPr>
          <p:cNvSpPr txBox="1"/>
          <p:nvPr/>
        </p:nvSpPr>
        <p:spPr>
          <a:xfrm>
            <a:off x="734774" y="5832227"/>
            <a:ext cx="28145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Начало</a:t>
            </a:r>
            <a:r>
              <a:rPr kumimoji="0" lang="ru-RU" sz="12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ru-RU" sz="1200" dirty="0">
                <a:solidFill>
                  <a:srgbClr val="5F5F5F"/>
                </a:solidFill>
                <a:latin typeface="Arial" panose="020B0604020202020204"/>
              </a:rPr>
              <a:t>реформы, </a:t>
            </a:r>
            <a:br>
              <a:rPr lang="ru-RU" sz="1200" dirty="0">
                <a:solidFill>
                  <a:srgbClr val="5F5F5F"/>
                </a:solidFill>
                <a:latin typeface="Arial" panose="020B0604020202020204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введение </a:t>
            </a:r>
            <a:r>
              <a:rPr lang="ru-RU" sz="1200" b="1" dirty="0">
                <a:solidFill>
                  <a:srgbClr val="008CFF"/>
                </a:solidFill>
                <a:latin typeface="Arial" panose="020B0604020202020204"/>
              </a:rPr>
              <a:t>частной собственности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3ACF25-EE7E-4B6C-9BCE-71AFFB99615B}"/>
              </a:ext>
            </a:extLst>
          </p:cNvPr>
          <p:cNvSpPr txBox="1"/>
          <p:nvPr/>
        </p:nvSpPr>
        <p:spPr>
          <a:xfrm>
            <a:off x="654759" y="5474288"/>
            <a:ext cx="882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1991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B838136-CC87-405A-B8F4-3E4A3BD23FCD}"/>
              </a:ext>
            </a:extLst>
          </p:cNvPr>
          <p:cNvCxnSpPr>
            <a:cxnSpLocks/>
          </p:cNvCxnSpPr>
          <p:nvPr/>
        </p:nvCxnSpPr>
        <p:spPr>
          <a:xfrm flipH="1">
            <a:off x="921987" y="4466446"/>
            <a:ext cx="4285" cy="905485"/>
          </a:xfrm>
          <a:prstGeom prst="straightConnector1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609504" y="4286248"/>
            <a:ext cx="627030" cy="62703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" name="Graphic 2">
            <a:extLst>
              <a:ext uri="{FF2B5EF4-FFF2-40B4-BE49-F238E27FC236}">
                <a16:creationId xmlns:a16="http://schemas.microsoft.com/office/drawing/2014/main" id="{0D613836-D308-4C20-9E6C-3BCAEACEFC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75"/>
          <a:stretch/>
        </p:blipFill>
        <p:spPr>
          <a:xfrm>
            <a:off x="654616" y="4379391"/>
            <a:ext cx="525616" cy="384341"/>
          </a:xfrm>
          <a:prstGeom prst="rect">
            <a:avLst/>
          </a:prstGeom>
        </p:spPr>
      </p:pic>
      <p:sp>
        <p:nvSpPr>
          <p:cNvPr id="12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1765923" y="4245701"/>
            <a:ext cx="627030" cy="62703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Oval 66">
            <a:extLst>
              <a:ext uri="{FF2B5EF4-FFF2-40B4-BE49-F238E27FC236}">
                <a16:creationId xmlns:a16="http://schemas.microsoft.com/office/drawing/2014/main" id="{061ECDA6-B122-4D7B-8FBC-72F2748EA5A9}"/>
              </a:ext>
            </a:extLst>
          </p:cNvPr>
          <p:cNvSpPr>
            <a:spLocks noChangeAspect="1"/>
          </p:cNvSpPr>
          <p:nvPr/>
        </p:nvSpPr>
        <p:spPr>
          <a:xfrm>
            <a:off x="10378218" y="2233797"/>
            <a:ext cx="626400" cy="62640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1">
                <a:alpha val="4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Oval 66">
            <a:extLst>
              <a:ext uri="{FF2B5EF4-FFF2-40B4-BE49-F238E27FC236}">
                <a16:creationId xmlns:a16="http://schemas.microsoft.com/office/drawing/2014/main" id="{061ECDA6-B122-4D7B-8FBC-72F2748EA5A9}"/>
              </a:ext>
            </a:extLst>
          </p:cNvPr>
          <p:cNvSpPr>
            <a:spLocks noChangeAspect="1"/>
          </p:cNvSpPr>
          <p:nvPr/>
        </p:nvSpPr>
        <p:spPr>
          <a:xfrm>
            <a:off x="9281546" y="2930303"/>
            <a:ext cx="626400" cy="62640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1">
                <a:alpha val="4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2922342" y="4152755"/>
            <a:ext cx="627030" cy="62703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4000412" y="4054719"/>
            <a:ext cx="627030" cy="62703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8296445" y="3386321"/>
            <a:ext cx="627030" cy="62703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6097716" y="3777091"/>
            <a:ext cx="627030" cy="627030"/>
          </a:xfrm>
          <a:prstGeom prst="ellipse">
            <a:avLst/>
          </a:prstGeom>
          <a:solidFill>
            <a:schemeClr val="accent2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101600">
              <a:schemeClr val="accent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5075184" y="3932186"/>
            <a:ext cx="627030" cy="62703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Oval 66">
            <a:extLst>
              <a:ext uri="{FF2B5EF4-FFF2-40B4-BE49-F238E27FC236}">
                <a16:creationId xmlns:a16="http://schemas.microsoft.com/office/drawing/2014/main" id="{788331D1-326D-4488-AC42-275B09BF43EF}"/>
              </a:ext>
            </a:extLst>
          </p:cNvPr>
          <p:cNvSpPr>
            <a:spLocks noChangeAspect="1"/>
          </p:cNvSpPr>
          <p:nvPr/>
        </p:nvSpPr>
        <p:spPr>
          <a:xfrm>
            <a:off x="7246037" y="3609365"/>
            <a:ext cx="627030" cy="627030"/>
          </a:xfrm>
          <a:prstGeom prst="ellipse">
            <a:avLst/>
          </a:prstGeom>
          <a:solidFill>
            <a:schemeClr val="bg2"/>
          </a:solidFill>
          <a:ln w="12700">
            <a:noFill/>
          </a:ln>
          <a:effectLst>
            <a:glow rad="101600">
              <a:schemeClr val="accent2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65647"/>
            <a:endParaRPr lang="en-US" sz="75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EFBCAD-447C-44AE-B66D-48D8A01581E9}"/>
              </a:ext>
            </a:extLst>
          </p:cNvPr>
          <p:cNvSpPr txBox="1"/>
          <p:nvPr/>
        </p:nvSpPr>
        <p:spPr>
          <a:xfrm>
            <a:off x="1961909" y="3132829"/>
            <a:ext cx="1733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Закон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 регистрации прав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981917-AD43-4E1E-8205-14ED9BABD3AC}"/>
              </a:ext>
            </a:extLst>
          </p:cNvPr>
          <p:cNvSpPr txBox="1"/>
          <p:nvPr/>
        </p:nvSpPr>
        <p:spPr>
          <a:xfrm>
            <a:off x="1859924" y="2739539"/>
            <a:ext cx="882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1998</a:t>
            </a:r>
          </a:p>
        </p:txBody>
      </p:sp>
      <p:pic>
        <p:nvPicPr>
          <p:cNvPr id="27" name="Graphic 74">
            <a:extLst>
              <a:ext uri="{FF2B5EF4-FFF2-40B4-BE49-F238E27FC236}">
                <a16:creationId xmlns:a16="http://schemas.microsoft.com/office/drawing/2014/main" id="{BC9388E7-FB19-4D2D-95C3-B50920F45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9924" y="4330860"/>
            <a:ext cx="463759" cy="41176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2922341" y="5365916"/>
            <a:ext cx="18206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Закон </a:t>
            </a:r>
          </a:p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 земельном кадастре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EB3DD3-30C1-4E25-953C-6E04BC877650}"/>
              </a:ext>
            </a:extLst>
          </p:cNvPr>
          <p:cNvSpPr txBox="1"/>
          <p:nvPr/>
        </p:nvSpPr>
        <p:spPr>
          <a:xfrm>
            <a:off x="2922342" y="5007552"/>
            <a:ext cx="14298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2000</a:t>
            </a:r>
          </a:p>
        </p:txBody>
      </p:sp>
      <p:pic>
        <p:nvPicPr>
          <p:cNvPr id="33" name="Graphic 33">
            <a:extLst>
              <a:ext uri="{FF2B5EF4-FFF2-40B4-BE49-F238E27FC236}">
                <a16:creationId xmlns:a16="http://schemas.microsoft.com/office/drawing/2014/main" id="{30309F2D-525E-46D2-A493-F4C126E7E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0324" y="4231047"/>
            <a:ext cx="411066" cy="40971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4100987" y="2672367"/>
            <a:ext cx="18846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Создание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земельного кадастра,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проведение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кадастровой оценки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EB3DD3-30C1-4E25-953C-6E04BC877650}"/>
              </a:ext>
            </a:extLst>
          </p:cNvPr>
          <p:cNvSpPr txBox="1"/>
          <p:nvPr/>
        </p:nvSpPr>
        <p:spPr>
          <a:xfrm>
            <a:off x="4100988" y="2346488"/>
            <a:ext cx="14298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2004-2006</a:t>
            </a:r>
          </a:p>
        </p:txBody>
      </p:sp>
      <p:pic>
        <p:nvPicPr>
          <p:cNvPr id="36" name="Graphic 18">
            <a:extLst>
              <a:ext uri="{FF2B5EF4-FFF2-40B4-BE49-F238E27FC236}">
                <a16:creationId xmlns:a16="http://schemas.microsoft.com/office/drawing/2014/main" id="{C55B2742-64D3-4AB0-948A-FD7800B77C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382" y="4168123"/>
            <a:ext cx="356124" cy="36646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F8BF581-CFC9-4391-96D4-89825E433DA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1"/>
          <a:stretch/>
        </p:blipFill>
        <p:spPr>
          <a:xfrm>
            <a:off x="5107289" y="4001565"/>
            <a:ext cx="563226" cy="52912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93917FB-89FF-497F-B236-4CE31FD68802}"/>
              </a:ext>
            </a:extLst>
          </p:cNvPr>
          <p:cNvSpPr txBox="1"/>
          <p:nvPr/>
        </p:nvSpPr>
        <p:spPr>
          <a:xfrm>
            <a:off x="5221365" y="5340779"/>
            <a:ext cx="22157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Создание Росреестра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3ACF25-EE7E-4B6C-9BCE-71AFFB99615B}"/>
              </a:ext>
            </a:extLst>
          </p:cNvPr>
          <p:cNvSpPr txBox="1"/>
          <p:nvPr/>
        </p:nvSpPr>
        <p:spPr>
          <a:xfrm>
            <a:off x="5141349" y="5007552"/>
            <a:ext cx="8828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2008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FD8628F-1A51-4D79-AE8F-E86D4BD7E8B5}"/>
              </a:ext>
            </a:extLst>
          </p:cNvPr>
          <p:cNvSpPr txBox="1"/>
          <p:nvPr/>
        </p:nvSpPr>
        <p:spPr>
          <a:xfrm>
            <a:off x="6204788" y="1928045"/>
            <a:ext cx="2172578" cy="1143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Прямое подчинение </a:t>
            </a:r>
            <a:r>
              <a:rPr lang="ru-RU" sz="1200" dirty="0">
                <a:solidFill>
                  <a:srgbClr val="5F5F5F"/>
                </a:solidFill>
                <a:latin typeface="Arial" panose="020B0604020202020204"/>
              </a:rPr>
              <a:t>Росреестра</a:t>
            </a:r>
            <a:r>
              <a:rPr lang="ru-RU" sz="1200" dirty="0">
                <a:solidFill>
                  <a:srgbClr val="008CFF"/>
                </a:solidFill>
                <a:latin typeface="Arial" panose="020B0604020202020204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Правительству,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передача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полномочий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по земельной политике</a:t>
            </a:r>
          </a:p>
          <a:p>
            <a:pPr marL="0" marR="0" lvl="0" indent="0" algn="l" defTabSz="465659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rgbClr val="5F5F5F"/>
              </a:solidFill>
              <a:latin typeface="Arial" panose="020B0604020202020204"/>
            </a:endParaRPr>
          </a:p>
          <a:p>
            <a:pPr defTabSz="465659"/>
            <a:r>
              <a:rPr lang="ru-RU" sz="1200" b="1" dirty="0">
                <a:solidFill>
                  <a:srgbClr val="008CFF"/>
                </a:solidFill>
              </a:rPr>
              <a:t>Переход </a:t>
            </a:r>
            <a:r>
              <a:rPr lang="ru-RU" sz="1200" dirty="0">
                <a:solidFill>
                  <a:srgbClr val="39505E"/>
                </a:solidFill>
              </a:rPr>
              <a:t>на</a:t>
            </a:r>
            <a:r>
              <a:rPr lang="ru-RU" sz="1200" b="1" dirty="0">
                <a:solidFill>
                  <a:srgbClr val="008CFF"/>
                </a:solidFill>
              </a:rPr>
              <a:t> ФГИС ЕГРН</a:t>
            </a:r>
            <a:endParaRPr lang="ru-RU" sz="1200" b="1" dirty="0">
              <a:solidFill>
                <a:srgbClr val="008CFF"/>
              </a:solidFill>
              <a:sym typeface="Arial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AF9643F-A07D-482F-A911-4BF69EDE3942}"/>
              </a:ext>
            </a:extLst>
          </p:cNvPr>
          <p:cNvSpPr txBox="1"/>
          <p:nvPr/>
        </p:nvSpPr>
        <p:spPr>
          <a:xfrm>
            <a:off x="6204788" y="1578190"/>
            <a:ext cx="788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8CFF"/>
                </a:solidFill>
                <a:latin typeface="Arial" panose="020B0604020202020204"/>
              </a:rPr>
              <a:t>2020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420AFE6-759A-4F71-98B2-1E7F5A14383F}"/>
              </a:ext>
            </a:extLst>
          </p:cNvPr>
          <p:cNvSpPr txBox="1"/>
          <p:nvPr/>
        </p:nvSpPr>
        <p:spPr>
          <a:xfrm>
            <a:off x="7281292" y="4545903"/>
            <a:ext cx="788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2021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7275390" y="5017691"/>
            <a:ext cx="424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92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Принятие 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стратегической </a:t>
            </a:r>
            <a:r>
              <a:rPr lang="ru-RU" sz="1200" dirty="0">
                <a:solidFill>
                  <a:srgbClr val="39505E"/>
                </a:solidFill>
                <a:latin typeface="Arial" panose="020B0604020202020204"/>
              </a:rPr>
              <a:t>программы</a:t>
            </a:r>
            <a:br>
              <a:rPr lang="ru-RU" sz="1200" dirty="0">
                <a:solidFill>
                  <a:srgbClr val="39505E"/>
                </a:solidFill>
                <a:latin typeface="Arial" panose="020B0604020202020204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«Национальная система 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пространственных данных»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pic>
        <p:nvPicPr>
          <p:cNvPr id="48" name="Graphic 18">
            <a:extLst>
              <a:ext uri="{FF2B5EF4-FFF2-40B4-BE49-F238E27FC236}">
                <a16:creationId xmlns:a16="http://schemas.microsoft.com/office/drawing/2014/main" id="{9393829B-885F-4AD4-A7E3-FCD5B1BF5C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684" y="3697812"/>
            <a:ext cx="307729" cy="416586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8335696" y="1513998"/>
            <a:ext cx="2042522" cy="133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9251" hangingPunct="0">
              <a:defRPr/>
            </a:pPr>
            <a:r>
              <a:rPr lang="ru-RU" sz="1200" b="1" dirty="0">
                <a:solidFill>
                  <a:srgbClr val="008CFF"/>
                </a:solidFill>
              </a:rPr>
              <a:t>Внедрение </a:t>
            </a:r>
            <a:br>
              <a:rPr lang="ru-RU" sz="1200" b="1" dirty="0">
                <a:solidFill>
                  <a:srgbClr val="008CFF"/>
                </a:solidFill>
              </a:rPr>
            </a:br>
            <a:r>
              <a:rPr lang="ru-RU" sz="1200" dirty="0">
                <a:solidFill>
                  <a:srgbClr val="39505E"/>
                </a:solidFill>
              </a:rPr>
              <a:t>Единой цифровой платформы </a:t>
            </a:r>
            <a:r>
              <a:rPr lang="ru-RU" sz="1200" b="1" dirty="0">
                <a:solidFill>
                  <a:srgbClr val="008CFF"/>
                </a:solidFill>
              </a:rPr>
              <a:t>НСПД</a:t>
            </a:r>
            <a:endParaRPr lang="ru-RU" sz="1200" b="1" dirty="0">
              <a:solidFill>
                <a:srgbClr val="008CFF"/>
              </a:solidFill>
              <a:sym typeface="Arial"/>
            </a:endParaRPr>
          </a:p>
          <a:p>
            <a:pPr marL="0" marR="0" lvl="0" indent="0" algn="l" defTabSz="3492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3492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Создание 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ППК</a:t>
            </a:r>
            <a:r>
              <a:rPr kumimoji="0" lang="ru-RU" sz="12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«</a:t>
            </a:r>
            <a:r>
              <a:rPr kumimoji="0" lang="ru-RU" sz="1200" b="1" i="0" u="none" strike="noStrike" kern="1200" cap="none" spc="0" normalizeH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Роскадастр</a:t>
            </a:r>
            <a:r>
              <a:rPr kumimoji="0" lang="ru-RU" sz="12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»</a:t>
            </a:r>
          </a:p>
          <a:p>
            <a:pPr marL="0" marR="0" lvl="0" indent="0" algn="l" defTabSz="349251" rtl="0" eaLnBrk="1" fontAlgn="auto" latinLnBrk="0" hangingPunct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AF9643F-A07D-482F-A911-4BF69EDE3942}"/>
              </a:ext>
            </a:extLst>
          </p:cNvPr>
          <p:cNvSpPr txBox="1"/>
          <p:nvPr/>
        </p:nvSpPr>
        <p:spPr>
          <a:xfrm>
            <a:off x="8335696" y="1094067"/>
            <a:ext cx="788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8CFF"/>
                </a:solidFill>
                <a:latin typeface="Arial" panose="020B0604020202020204"/>
              </a:rPr>
              <a:t>2024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4A1C3728-8CE4-47E3-8567-58E1016F028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70"/>
          <a:stretch/>
        </p:blipFill>
        <p:spPr>
          <a:xfrm>
            <a:off x="8388613" y="3469927"/>
            <a:ext cx="416324" cy="43617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4420AFE6-759A-4F71-98B2-1E7F5A14383F}"/>
              </a:ext>
            </a:extLst>
          </p:cNvPr>
          <p:cNvSpPr txBox="1"/>
          <p:nvPr/>
        </p:nvSpPr>
        <p:spPr>
          <a:xfrm>
            <a:off x="9469052" y="4223155"/>
            <a:ext cx="788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2030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9469052" y="4540934"/>
            <a:ext cx="2902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92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008CFF"/>
                </a:solidFill>
                <a:latin typeface="Arial" panose="020B0604020202020204"/>
              </a:rPr>
              <a:t>Центр компетенций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/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в сфере земли и недвижимости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420AFE6-759A-4F71-98B2-1E7F5A14383F}"/>
              </a:ext>
            </a:extLst>
          </p:cNvPr>
          <p:cNvSpPr txBox="1"/>
          <p:nvPr/>
        </p:nvSpPr>
        <p:spPr>
          <a:xfrm>
            <a:off x="9989261" y="929195"/>
            <a:ext cx="7889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2036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0024806" y="1241596"/>
            <a:ext cx="2072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34925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Цифровая экосистема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по земле и недвижимости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Arial"/>
            </a:endParaRPr>
          </a:p>
        </p:txBody>
      </p: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4419627E-C356-447A-A1F1-972950B80503}"/>
              </a:ext>
            </a:extLst>
          </p:cNvPr>
          <p:cNvCxnSpPr>
            <a:cxnSpLocks/>
          </p:cNvCxnSpPr>
          <p:nvPr/>
        </p:nvCxnSpPr>
        <p:spPr>
          <a:xfrm flipV="1">
            <a:off x="10670698" y="1735918"/>
            <a:ext cx="0" cy="445830"/>
          </a:xfrm>
          <a:prstGeom prst="straightConnector1">
            <a:avLst/>
          </a:prstGeom>
          <a:ln w="9525">
            <a:solidFill>
              <a:srgbClr val="008C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Graphic 37">
            <a:extLst>
              <a:ext uri="{FF2B5EF4-FFF2-40B4-BE49-F238E27FC236}">
                <a16:creationId xmlns:a16="http://schemas.microsoft.com/office/drawing/2014/main" id="{01C378A5-722B-425D-A872-BB55938C28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81032" y="2331301"/>
            <a:ext cx="429841" cy="431392"/>
          </a:xfrm>
          <a:prstGeom prst="rect">
            <a:avLst/>
          </a:prstGeom>
        </p:spPr>
      </p:pic>
      <p:sp>
        <p:nvSpPr>
          <p:cNvPr id="64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65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pic>
        <p:nvPicPr>
          <p:cNvPr id="66" name="Graphic 24">
            <a:extLst>
              <a:ext uri="{FF2B5EF4-FFF2-40B4-BE49-F238E27FC236}">
                <a16:creationId xmlns:a16="http://schemas.microsoft.com/office/drawing/2014/main" id="{16E76A6A-5CB1-4562-B0CF-EBCFD9CE16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204788" y="3880414"/>
            <a:ext cx="412885" cy="401468"/>
          </a:xfrm>
          <a:prstGeom prst="rect">
            <a:avLst/>
          </a:prstGeom>
        </p:spPr>
      </p:pic>
      <p:pic>
        <p:nvPicPr>
          <p:cNvPr id="67" name="Graphic 49">
            <a:extLst>
              <a:ext uri="{FF2B5EF4-FFF2-40B4-BE49-F238E27FC236}">
                <a16:creationId xmlns:a16="http://schemas.microsoft.com/office/drawing/2014/main" id="{B88DFA46-2F1A-4EC8-B61F-C1FBCDF0D6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9356957" y="3006836"/>
            <a:ext cx="455168" cy="45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34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Федеральные законы</a:t>
            </a:r>
          </a:p>
        </p:txBody>
      </p:sp>
      <p:sp>
        <p:nvSpPr>
          <p:cNvPr id="3" name="Прямоугольник 36">
            <a:extLst>
              <a:ext uri="{FF2B5EF4-FFF2-40B4-BE49-F238E27FC236}">
                <a16:creationId xmlns:a16="http://schemas.microsoft.com/office/drawing/2014/main" id="{23F557C7-D095-48CF-A7E4-AECA186718B9}"/>
              </a:ext>
            </a:extLst>
          </p:cNvPr>
          <p:cNvSpPr/>
          <p:nvPr/>
        </p:nvSpPr>
        <p:spPr>
          <a:xfrm>
            <a:off x="6798925" y="903709"/>
            <a:ext cx="980352" cy="7367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20000" tIns="60000" rIns="120000" bIns="60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5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rgbClr val="008CFF"/>
                </a:solidFill>
                <a:latin typeface="Arial"/>
              </a:rPr>
              <a:t>26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Прямоугольник 36">
            <a:extLst>
              <a:ext uri="{FF2B5EF4-FFF2-40B4-BE49-F238E27FC236}">
                <a16:creationId xmlns:a16="http://schemas.microsoft.com/office/drawing/2014/main" id="{F44B9621-990C-4006-8746-C9E7D40C7F9B}"/>
              </a:ext>
            </a:extLst>
          </p:cNvPr>
          <p:cNvSpPr/>
          <p:nvPr/>
        </p:nvSpPr>
        <p:spPr>
          <a:xfrm>
            <a:off x="2999314" y="903709"/>
            <a:ext cx="1172711" cy="7367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20000" tIns="60000" rIns="120000" bIns="60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5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104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Прямоугольник 38">
            <a:extLst>
              <a:ext uri="{FF2B5EF4-FFF2-40B4-BE49-F238E27FC236}">
                <a16:creationId xmlns:a16="http://schemas.microsoft.com/office/drawing/2014/main" id="{00A9375D-2ABE-4B50-94BB-E92A807ECEC4}"/>
              </a:ext>
            </a:extLst>
          </p:cNvPr>
          <p:cNvSpPr/>
          <p:nvPr/>
        </p:nvSpPr>
        <p:spPr>
          <a:xfrm>
            <a:off x="3951844" y="993849"/>
            <a:ext cx="2270708" cy="6084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20000" tIns="60000" rIns="120000" bIns="60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закона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принято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 2020 по 2026</a:t>
            </a:r>
          </a:p>
        </p:txBody>
      </p:sp>
      <p:pic>
        <p:nvPicPr>
          <p:cNvPr id="6" name="Graphic 105">
            <a:extLst>
              <a:ext uri="{FF2B5EF4-FFF2-40B4-BE49-F238E27FC236}">
                <a16:creationId xmlns:a16="http://schemas.microsoft.com/office/drawing/2014/main" id="{52037B2A-9B7C-4295-A801-485569782A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2443" y="971444"/>
            <a:ext cx="355802" cy="503791"/>
          </a:xfrm>
          <a:prstGeom prst="rect">
            <a:avLst/>
          </a:prstGeom>
        </p:spPr>
      </p:pic>
      <p:sp>
        <p:nvSpPr>
          <p:cNvPr id="7" name="Прямоугольник 38">
            <a:extLst>
              <a:ext uri="{FF2B5EF4-FFF2-40B4-BE49-F238E27FC236}">
                <a16:creationId xmlns:a16="http://schemas.microsoft.com/office/drawing/2014/main" id="{2DB2632E-A29B-4831-86CA-37E668E88F2D}"/>
              </a:ext>
            </a:extLst>
          </p:cNvPr>
          <p:cNvSpPr/>
          <p:nvPr/>
        </p:nvSpPr>
        <p:spPr>
          <a:xfrm>
            <a:off x="7467332" y="1001469"/>
            <a:ext cx="2771595" cy="6084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20000" tIns="60000" rIns="120000" bIns="60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законодательных инициатив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BB7896-82EF-42FA-A2DC-38B7952CF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386" y="1009672"/>
            <a:ext cx="505017" cy="508786"/>
          </a:xfrm>
          <a:prstGeom prst="rect">
            <a:avLst/>
          </a:prstGeom>
        </p:spPr>
      </p:pic>
      <p:sp>
        <p:nvSpPr>
          <p:cNvPr id="9" name="Скругленный прямоугольник 11">
            <a:extLst>
              <a:ext uri="{FF2B5EF4-FFF2-40B4-BE49-F238E27FC236}">
                <a16:creationId xmlns:a16="http://schemas.microsoft.com/office/drawing/2014/main" id="{133ED0B8-BD0F-4A61-8ED1-2CF6BAC2B3D7}"/>
              </a:ext>
            </a:extLst>
          </p:cNvPr>
          <p:cNvSpPr/>
          <p:nvPr/>
        </p:nvSpPr>
        <p:spPr>
          <a:xfrm>
            <a:off x="666168" y="1923685"/>
            <a:ext cx="3285676" cy="1828534"/>
          </a:xfrm>
          <a:prstGeom prst="roundRect">
            <a:avLst>
              <a:gd name="adj" fmla="val 7175"/>
            </a:avLst>
          </a:prstGeom>
          <a:noFill/>
          <a:ln w="25400" cap="rnd" cmpd="sng" algn="ctr">
            <a:gradFill>
              <a:gsLst>
                <a:gs pos="0">
                  <a:srgbClr val="00FF99">
                    <a:lumMod val="30000"/>
                    <a:lumOff val="70000"/>
                  </a:srgbClr>
                </a:gs>
                <a:gs pos="100000">
                  <a:srgbClr val="007AFF">
                    <a:lumMod val="68000"/>
                    <a:lumOff val="32000"/>
                  </a:srgb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Скругленный прямоугольник 11">
            <a:extLst>
              <a:ext uri="{FF2B5EF4-FFF2-40B4-BE49-F238E27FC236}">
                <a16:creationId xmlns:a16="http://schemas.microsoft.com/office/drawing/2014/main" id="{133ED0B8-BD0F-4A61-8ED1-2CF6BAC2B3D7}"/>
              </a:ext>
            </a:extLst>
          </p:cNvPr>
          <p:cNvSpPr/>
          <p:nvPr/>
        </p:nvSpPr>
        <p:spPr>
          <a:xfrm>
            <a:off x="666168" y="4167575"/>
            <a:ext cx="3285676" cy="1828534"/>
          </a:xfrm>
          <a:prstGeom prst="roundRect">
            <a:avLst>
              <a:gd name="adj" fmla="val 7175"/>
            </a:avLst>
          </a:prstGeom>
          <a:noFill/>
          <a:ln w="25400" cap="rnd" cmpd="sng" algn="ctr">
            <a:gradFill>
              <a:gsLst>
                <a:gs pos="0">
                  <a:srgbClr val="00FF99">
                    <a:lumMod val="30000"/>
                    <a:lumOff val="70000"/>
                  </a:srgbClr>
                </a:gs>
                <a:gs pos="100000">
                  <a:srgbClr val="007AFF">
                    <a:lumMod val="68000"/>
                    <a:lumOff val="32000"/>
                  </a:srgb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133ED0B8-BD0F-4A61-8ED1-2CF6BAC2B3D7}"/>
              </a:ext>
            </a:extLst>
          </p:cNvPr>
          <p:cNvSpPr/>
          <p:nvPr/>
        </p:nvSpPr>
        <p:spPr>
          <a:xfrm>
            <a:off x="4493601" y="1923685"/>
            <a:ext cx="3285676" cy="1828534"/>
          </a:xfrm>
          <a:prstGeom prst="roundRect">
            <a:avLst>
              <a:gd name="adj" fmla="val 7175"/>
            </a:avLst>
          </a:prstGeom>
          <a:noFill/>
          <a:ln w="25400" cap="rnd" cmpd="sng" algn="ctr">
            <a:gradFill>
              <a:gsLst>
                <a:gs pos="0">
                  <a:srgbClr val="00FF99">
                    <a:lumMod val="30000"/>
                    <a:lumOff val="70000"/>
                  </a:srgbClr>
                </a:gs>
                <a:gs pos="100000">
                  <a:srgbClr val="007AFF">
                    <a:lumMod val="68000"/>
                    <a:lumOff val="32000"/>
                  </a:srgb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33ED0B8-BD0F-4A61-8ED1-2CF6BAC2B3D7}"/>
              </a:ext>
            </a:extLst>
          </p:cNvPr>
          <p:cNvSpPr/>
          <p:nvPr/>
        </p:nvSpPr>
        <p:spPr>
          <a:xfrm>
            <a:off x="4493601" y="4167575"/>
            <a:ext cx="3285676" cy="1828534"/>
          </a:xfrm>
          <a:prstGeom prst="roundRect">
            <a:avLst>
              <a:gd name="adj" fmla="val 7175"/>
            </a:avLst>
          </a:prstGeom>
          <a:noFill/>
          <a:ln w="25400" cap="rnd" cmpd="sng" algn="ctr">
            <a:gradFill>
              <a:gsLst>
                <a:gs pos="0">
                  <a:srgbClr val="00FF99">
                    <a:lumMod val="30000"/>
                    <a:lumOff val="70000"/>
                  </a:srgbClr>
                </a:gs>
                <a:gs pos="100000">
                  <a:srgbClr val="007AFF">
                    <a:lumMod val="68000"/>
                    <a:lumOff val="32000"/>
                  </a:srgb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133ED0B8-BD0F-4A61-8ED1-2CF6BAC2B3D7}"/>
              </a:ext>
            </a:extLst>
          </p:cNvPr>
          <p:cNvSpPr/>
          <p:nvPr/>
        </p:nvSpPr>
        <p:spPr>
          <a:xfrm>
            <a:off x="8265501" y="1923685"/>
            <a:ext cx="3285676" cy="1828534"/>
          </a:xfrm>
          <a:prstGeom prst="roundRect">
            <a:avLst>
              <a:gd name="adj" fmla="val 7175"/>
            </a:avLst>
          </a:prstGeom>
          <a:noFill/>
          <a:ln w="25400" cap="rnd" cmpd="sng" algn="ctr">
            <a:gradFill>
              <a:gsLst>
                <a:gs pos="0">
                  <a:srgbClr val="00FF99">
                    <a:lumMod val="30000"/>
                    <a:lumOff val="70000"/>
                  </a:srgbClr>
                </a:gs>
                <a:gs pos="100000">
                  <a:srgbClr val="007AFF">
                    <a:lumMod val="68000"/>
                    <a:lumOff val="32000"/>
                  </a:srgb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Скругленный прямоугольник 11">
            <a:extLst>
              <a:ext uri="{FF2B5EF4-FFF2-40B4-BE49-F238E27FC236}">
                <a16:creationId xmlns:a16="http://schemas.microsoft.com/office/drawing/2014/main" id="{133ED0B8-BD0F-4A61-8ED1-2CF6BAC2B3D7}"/>
              </a:ext>
            </a:extLst>
          </p:cNvPr>
          <p:cNvSpPr/>
          <p:nvPr/>
        </p:nvSpPr>
        <p:spPr>
          <a:xfrm>
            <a:off x="8265501" y="4167575"/>
            <a:ext cx="3285676" cy="1828534"/>
          </a:xfrm>
          <a:prstGeom prst="roundRect">
            <a:avLst>
              <a:gd name="adj" fmla="val 7175"/>
            </a:avLst>
          </a:prstGeom>
          <a:noFill/>
          <a:ln w="25400" cap="rnd" cmpd="sng" algn="ctr">
            <a:gradFill>
              <a:gsLst>
                <a:gs pos="0">
                  <a:srgbClr val="00FF99">
                    <a:lumMod val="30000"/>
                    <a:lumOff val="70000"/>
                  </a:srgbClr>
                </a:gs>
                <a:gs pos="100000">
                  <a:srgbClr val="007AFF">
                    <a:lumMod val="68000"/>
                    <a:lumOff val="32000"/>
                  </a:srgb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F6C089-6CEA-4A9C-AA9C-4457B45D8810}"/>
              </a:ext>
            </a:extLst>
          </p:cNvPr>
          <p:cNvSpPr txBox="1"/>
          <p:nvPr/>
        </p:nvSpPr>
        <p:spPr bwMode="auto">
          <a:xfrm>
            <a:off x="4624418" y="5354571"/>
            <a:ext cx="1353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385-ФЗ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07.10.2022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4DD525-64E4-43BC-BEEC-7EA77775F300}"/>
              </a:ext>
            </a:extLst>
          </p:cNvPr>
          <p:cNvSpPr txBox="1"/>
          <p:nvPr/>
        </p:nvSpPr>
        <p:spPr bwMode="auto">
          <a:xfrm>
            <a:off x="4624418" y="4247327"/>
            <a:ext cx="27595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4FA7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Перевод 100% </a:t>
            </a: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торгов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земельным участкам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электронный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вид</a:t>
            </a:r>
          </a:p>
        </p:txBody>
      </p:sp>
      <p:pic>
        <p:nvPicPr>
          <p:cNvPr id="23" name="Graphic 101">
            <a:extLst>
              <a:ext uri="{FF2B5EF4-FFF2-40B4-BE49-F238E27FC236}">
                <a16:creationId xmlns:a16="http://schemas.microsoft.com/office/drawing/2014/main" id="{80C5BC32-4FD5-4CBD-96C0-A57D110B7B3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5842" y="5298676"/>
            <a:ext cx="557352" cy="55735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DF6C089-6CEA-4A9C-AA9C-4457B45D8810}"/>
              </a:ext>
            </a:extLst>
          </p:cNvPr>
          <p:cNvSpPr txBox="1"/>
          <p:nvPr/>
        </p:nvSpPr>
        <p:spPr bwMode="auto">
          <a:xfrm>
            <a:off x="795368" y="5354571"/>
            <a:ext cx="1353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120-ФЗ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30.04.2021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4DD525-64E4-43BC-BEEC-7EA77775F300}"/>
              </a:ext>
            </a:extLst>
          </p:cNvPr>
          <p:cNvSpPr txBox="1"/>
          <p:nvPr/>
        </p:nvSpPr>
        <p:spPr bwMode="auto">
          <a:xfrm>
            <a:off x="795368" y="4247327"/>
            <a:ext cx="2759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4FA7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Стоп-бумага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безбумажный документооборот с МФЦ</a:t>
            </a:r>
          </a:p>
        </p:txBody>
      </p:sp>
      <p:pic>
        <p:nvPicPr>
          <p:cNvPr id="29" name="Graphic 23">
            <a:extLst>
              <a:ext uri="{FF2B5EF4-FFF2-40B4-BE49-F238E27FC236}">
                <a16:creationId xmlns:a16="http://schemas.microsoft.com/office/drawing/2014/main" id="{D17419B1-4E42-4CAA-B778-5B079FB22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8480" y="5354571"/>
            <a:ext cx="652956" cy="553594"/>
          </a:xfrm>
          <a:prstGeom prst="rect">
            <a:avLst/>
          </a:prstGeom>
        </p:spPr>
      </p:pic>
      <p:pic>
        <p:nvPicPr>
          <p:cNvPr id="33" name="Graphic 85">
            <a:extLst>
              <a:ext uri="{FF2B5EF4-FFF2-40B4-BE49-F238E27FC236}">
                <a16:creationId xmlns:a16="http://schemas.microsoft.com/office/drawing/2014/main" id="{D498948B-E0A8-43DB-BA37-69A3B850FE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6254" y="3027122"/>
            <a:ext cx="503154" cy="54587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A4DD525-64E4-43BC-BEEC-7EA77775F300}"/>
              </a:ext>
            </a:extLst>
          </p:cNvPr>
          <p:cNvSpPr txBox="1"/>
          <p:nvPr/>
        </p:nvSpPr>
        <p:spPr bwMode="auto">
          <a:xfrm>
            <a:off x="8420771" y="2030734"/>
            <a:ext cx="2825683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4FA7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Народные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законы: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1" u="none" strike="noStrike" kern="1200" cap="none" spc="-1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дачная амнистия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1" u="none" strike="noStrike" kern="1200" cap="none" spc="-1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гаражная амнистия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1" u="none" strike="noStrike" kern="1200" cap="none" spc="-1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линейная амнистия</a:t>
            </a:r>
            <a:endParaRPr kumimoji="0" lang="ru-RU" sz="1400" b="1" i="1" u="none" strike="noStrike" kern="1200" cap="none" spc="-1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10944E-702B-4937-B148-65051D706D6D}"/>
              </a:ext>
            </a:extLst>
          </p:cNvPr>
          <p:cNvSpPr txBox="1"/>
          <p:nvPr/>
        </p:nvSpPr>
        <p:spPr bwMode="auto">
          <a:xfrm>
            <a:off x="8420771" y="3220393"/>
            <a:ext cx="2715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Inter 18pt SemiBold" panose="02000503000000020004" pitchFamily="2" charset="0"/>
                <a:cs typeface="+mn-cs"/>
              </a:rPr>
              <a:t>79-ФЗ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Inter 18pt SemiBold" panose="02000503000000020004" pitchFamily="2" charset="0"/>
                <a:cs typeface="+mn-cs"/>
              </a:rPr>
              <a:t>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Inter 18pt SemiBold" panose="02000503000000020004" pitchFamily="2" charset="0"/>
                <a:cs typeface="Arial" panose="020B0604020202020204" pitchFamily="34" charset="0"/>
              </a:rPr>
              <a:t>от 05.04.2021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F6C089-6CEA-4A9C-AA9C-4457B45D8810}"/>
              </a:ext>
            </a:extLst>
          </p:cNvPr>
          <p:cNvSpPr txBox="1"/>
          <p:nvPr/>
        </p:nvSpPr>
        <p:spPr bwMode="auto">
          <a:xfrm>
            <a:off x="8420771" y="3445705"/>
            <a:ext cx="20908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430-ФЗ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04.08.2023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10944E-702B-4937-B148-65051D706D6D}"/>
              </a:ext>
            </a:extLst>
          </p:cNvPr>
          <p:cNvSpPr txBox="1"/>
          <p:nvPr/>
        </p:nvSpPr>
        <p:spPr bwMode="auto">
          <a:xfrm>
            <a:off x="8420771" y="2995080"/>
            <a:ext cx="2184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Inter 18pt SemiBold" panose="02000503000000020004" pitchFamily="2" charset="0"/>
                <a:cs typeface="+mn-cs"/>
              </a:rPr>
              <a:t>478-ФЗ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Inter 18pt SemiBold" panose="02000503000000020004" pitchFamily="2" charset="0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Inter 18pt SemiBold" panose="02000503000000020004" pitchFamily="2" charset="0"/>
                <a:cs typeface="Arial" panose="020B0604020202020204" pitchFamily="34" charset="0"/>
              </a:rPr>
              <a:t>от 30.12.2021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DF6C089-6CEA-4A9C-AA9C-4457B45D8810}"/>
              </a:ext>
            </a:extLst>
          </p:cNvPr>
          <p:cNvSpPr txBox="1"/>
          <p:nvPr/>
        </p:nvSpPr>
        <p:spPr bwMode="auto">
          <a:xfrm>
            <a:off x="795368" y="3169567"/>
            <a:ext cx="1353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438-ФЗ</a:t>
            </a: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04.08.2023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4DD525-64E4-43BC-BEEC-7EA77775F300}"/>
              </a:ext>
            </a:extLst>
          </p:cNvPr>
          <p:cNvSpPr txBox="1"/>
          <p:nvPr/>
        </p:nvSpPr>
        <p:spPr bwMode="auto">
          <a:xfrm>
            <a:off x="795368" y="2030734"/>
            <a:ext cx="32382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4FA7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Установление административно-территориальных границ –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устранение барьеров при внесении в ЕГРН</a:t>
            </a:r>
          </a:p>
        </p:txBody>
      </p:sp>
      <p:pic>
        <p:nvPicPr>
          <p:cNvPr id="43" name="Graphic 33">
            <a:extLst>
              <a:ext uri="{FF2B5EF4-FFF2-40B4-BE49-F238E27FC236}">
                <a16:creationId xmlns:a16="http://schemas.microsoft.com/office/drawing/2014/main" id="{5832D644-134B-4FB3-B003-254E7D3A1D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7998" y="3133719"/>
            <a:ext cx="486152" cy="484548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4DF6C089-6CEA-4A9C-AA9C-4457B45D8810}"/>
              </a:ext>
            </a:extLst>
          </p:cNvPr>
          <p:cNvSpPr txBox="1"/>
          <p:nvPr/>
        </p:nvSpPr>
        <p:spPr bwMode="auto">
          <a:xfrm>
            <a:off x="4624418" y="3169567"/>
            <a:ext cx="1353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496-ФЗ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28.12.2025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A4DD525-64E4-43BC-BEEC-7EA77775F300}"/>
              </a:ext>
            </a:extLst>
          </p:cNvPr>
          <p:cNvSpPr txBox="1"/>
          <p:nvPr/>
        </p:nvSpPr>
        <p:spPr bwMode="auto">
          <a:xfrm>
            <a:off x="4624418" y="2030734"/>
            <a:ext cx="2759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4FA7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Продление ЗОУИТ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5 лет</a:t>
            </a:r>
          </a:p>
        </p:txBody>
      </p:sp>
      <p:pic>
        <p:nvPicPr>
          <p:cNvPr id="46" name="Graphic 113">
            <a:extLst>
              <a:ext uri="{FF2B5EF4-FFF2-40B4-BE49-F238E27FC236}">
                <a16:creationId xmlns:a16="http://schemas.microsoft.com/office/drawing/2014/main" id="{FD5FB00D-1452-4127-B008-48E86DEEDCB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6080" y="3151108"/>
            <a:ext cx="536966" cy="50325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DF6C089-6CEA-4A9C-AA9C-4457B45D8810}"/>
              </a:ext>
            </a:extLst>
          </p:cNvPr>
          <p:cNvSpPr txBox="1"/>
          <p:nvPr/>
        </p:nvSpPr>
        <p:spPr bwMode="auto">
          <a:xfrm>
            <a:off x="8420771" y="5354571"/>
            <a:ext cx="2076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Inter 18pt SemiBold" panose="02000503000000020004" pitchFamily="2" charset="0"/>
                <a:cs typeface="+mn-cs"/>
              </a:rPr>
              <a:t>449-ФЗ</a:t>
            </a: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30.12.2021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A4DD525-64E4-43BC-BEEC-7EA77775F300}"/>
              </a:ext>
            </a:extLst>
          </p:cNvPr>
          <p:cNvSpPr txBox="1"/>
          <p:nvPr/>
        </p:nvSpPr>
        <p:spPr bwMode="auto">
          <a:xfrm>
            <a:off x="8420771" y="4247327"/>
            <a:ext cx="28256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200" b="1">
                <a:solidFill>
                  <a:srgbClr val="4FA73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</a:t>
            </a: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Единой </a:t>
            </a:r>
            <a:b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ru-RU" sz="1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цифровой платформы НСПД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4A1C3728-8CE4-47E3-8567-58E1016F028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70"/>
          <a:stretch/>
        </p:blipFill>
        <p:spPr>
          <a:xfrm>
            <a:off x="10914919" y="5334032"/>
            <a:ext cx="523245" cy="548198"/>
          </a:xfrm>
          <a:prstGeom prst="rect">
            <a:avLst/>
          </a:prstGeom>
        </p:spPr>
      </p:pic>
      <p:grpSp>
        <p:nvGrpSpPr>
          <p:cNvPr id="38" name="Группа 37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39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sp>
        <p:nvSpPr>
          <p:cNvPr id="5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508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F9E2E22-1972-889B-006E-386AB231D413}"/>
              </a:ext>
            </a:extLst>
          </p:cNvPr>
          <p:cNvSpPr/>
          <p:nvPr/>
        </p:nvSpPr>
        <p:spPr>
          <a:xfrm>
            <a:off x="1969477" y="1309923"/>
            <a:ext cx="5681271" cy="872038"/>
          </a:xfrm>
          <a:prstGeom prst="rect">
            <a:avLst/>
          </a:prstGeom>
          <a:gradFill flip="none" rotWithShape="1">
            <a:gsLst>
              <a:gs pos="39000">
                <a:srgbClr val="CCE8FF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49FC47C-070D-AD70-472B-CBB37EF2916B}"/>
              </a:ext>
            </a:extLst>
          </p:cNvPr>
          <p:cNvSpPr/>
          <p:nvPr/>
        </p:nvSpPr>
        <p:spPr>
          <a:xfrm>
            <a:off x="1969477" y="2547880"/>
            <a:ext cx="5681271" cy="872038"/>
          </a:xfrm>
          <a:prstGeom prst="rect">
            <a:avLst/>
          </a:prstGeom>
          <a:gradFill flip="none" rotWithShape="1">
            <a:gsLst>
              <a:gs pos="39000">
                <a:srgbClr val="CCE8FF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94EBED-F569-55C9-A019-50B0CA94926D}"/>
              </a:ext>
            </a:extLst>
          </p:cNvPr>
          <p:cNvSpPr/>
          <p:nvPr/>
        </p:nvSpPr>
        <p:spPr>
          <a:xfrm>
            <a:off x="1955410" y="3785837"/>
            <a:ext cx="5681271" cy="872038"/>
          </a:xfrm>
          <a:prstGeom prst="rect">
            <a:avLst/>
          </a:prstGeom>
          <a:gradFill flip="none" rotWithShape="1">
            <a:gsLst>
              <a:gs pos="39000">
                <a:srgbClr val="CCE8FF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8019CA8-EF7C-9557-DF57-5B99EAD52238}"/>
              </a:ext>
            </a:extLst>
          </p:cNvPr>
          <p:cNvSpPr/>
          <p:nvPr/>
        </p:nvSpPr>
        <p:spPr>
          <a:xfrm>
            <a:off x="1941342" y="5023794"/>
            <a:ext cx="5681271" cy="872038"/>
          </a:xfrm>
          <a:prstGeom prst="rect">
            <a:avLst/>
          </a:prstGeom>
          <a:gradFill flip="none" rotWithShape="1">
            <a:gsLst>
              <a:gs pos="39000">
                <a:srgbClr val="CCE8FF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 работы</a:t>
            </a: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6985624" y="1184685"/>
            <a:ext cx="4778386" cy="4903847"/>
          </a:xfrm>
          <a:prstGeom prst="triangl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72000">
                <a:schemeClr val="tx1"/>
              </a:gs>
            </a:gsLst>
            <a:lin ang="15000000" scaled="0"/>
            <a:tileRect/>
          </a:gra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39620" y="5424236"/>
            <a:ext cx="4459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Анализ проблем пользователей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заявителей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139620" y="4541151"/>
            <a:ext cx="4459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Миссия и Стратегия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(долгосрочное планирование)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988299" y="3912721"/>
            <a:ext cx="27584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Процессный подход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178321" y="2892458"/>
            <a:ext cx="23936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Новая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организационная структура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315960" y="2181961"/>
            <a:ext cx="21031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Проектное управление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7409180" y="5229648"/>
            <a:ext cx="391668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797800" y="4437428"/>
            <a:ext cx="314706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102600" y="3738278"/>
            <a:ext cx="252222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933180" y="2106133"/>
            <a:ext cx="883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8547416" y="2861978"/>
            <a:ext cx="1665924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9660407" y="1309923"/>
            <a:ext cx="29989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Постоянное совершенствование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-27123" y="863671"/>
            <a:ext cx="2741041" cy="5449206"/>
          </a:xfrm>
          <a:prstGeom prst="homePlate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1098" y="3214979"/>
            <a:ext cx="24155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Принципы работы</a:t>
            </a:r>
          </a:p>
        </p:txBody>
      </p:sp>
      <p:pic>
        <p:nvPicPr>
          <p:cNvPr id="34" name="Graphic 16">
            <a:extLst>
              <a:ext uri="{FF2B5EF4-FFF2-40B4-BE49-F238E27FC236}">
                <a16:creationId xmlns:a16="http://schemas.microsoft.com/office/drawing/2014/main" id="{143F89E9-30BC-491C-A2CA-9414E916D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475" y="1501383"/>
            <a:ext cx="498797" cy="468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687EC6E-9E5B-4FC5-8207-3AEE359E5312}"/>
              </a:ext>
            </a:extLst>
          </p:cNvPr>
          <p:cNvSpPr txBox="1"/>
          <p:nvPr/>
        </p:nvSpPr>
        <p:spPr>
          <a:xfrm>
            <a:off x="3912224" y="1604586"/>
            <a:ext cx="345456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0" tIns="0" rIns="0" bIns="0">
            <a:spAutoFit/>
          </a:bodyPr>
          <a:lstStyle/>
          <a:p>
            <a:pPr marL="0" marR="0" lvl="0" indent="0" algn="l" defTabSz="3492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КЛИЕНТОЦЕНТРИЧНОСТЬ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36" name="Graphic 28">
            <a:extLst>
              <a:ext uri="{FF2B5EF4-FFF2-40B4-BE49-F238E27FC236}">
                <a16:creationId xmlns:a16="http://schemas.microsoft.com/office/drawing/2014/main" id="{8EF46E66-E1AC-46E2-BB3F-96AA61746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475" y="2700005"/>
            <a:ext cx="542026" cy="58791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5DB712F-640A-46DF-B27A-B95DCE075D41}"/>
              </a:ext>
            </a:extLst>
          </p:cNvPr>
          <p:cNvSpPr txBox="1"/>
          <p:nvPr/>
        </p:nvSpPr>
        <p:spPr>
          <a:xfrm>
            <a:off x="3912224" y="2803208"/>
            <a:ext cx="3690385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3492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ТЕХНОЛОГИЧНОСТЬ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38" name="Graphic 25">
            <a:extLst>
              <a:ext uri="{FF2B5EF4-FFF2-40B4-BE49-F238E27FC236}">
                <a16:creationId xmlns:a16="http://schemas.microsoft.com/office/drawing/2014/main" id="{10DCDA04-76E5-410E-83F5-A586A99FF7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2475" y="3904460"/>
            <a:ext cx="624280" cy="61906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1428166-2059-42B2-9740-80F9BC9658FB}"/>
              </a:ext>
            </a:extLst>
          </p:cNvPr>
          <p:cNvSpPr txBox="1"/>
          <p:nvPr/>
        </p:nvSpPr>
        <p:spPr>
          <a:xfrm>
            <a:off x="3912224" y="4021801"/>
            <a:ext cx="322846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3492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ЭКОСИСТЕМНОСТЬ</a:t>
            </a:r>
          </a:p>
        </p:txBody>
      </p:sp>
      <p:pic>
        <p:nvPicPr>
          <p:cNvPr id="40" name="Graphic 20">
            <a:extLst>
              <a:ext uri="{FF2B5EF4-FFF2-40B4-BE49-F238E27FC236}">
                <a16:creationId xmlns:a16="http://schemas.microsoft.com/office/drawing/2014/main" id="{597C59B1-451A-4F42-8419-A41005322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2475" y="5158655"/>
            <a:ext cx="708746" cy="55568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D40DA3E-0EC1-4F90-A0B6-4A243C34D13A}"/>
              </a:ext>
            </a:extLst>
          </p:cNvPr>
          <p:cNvSpPr txBox="1"/>
          <p:nvPr/>
        </p:nvSpPr>
        <p:spPr>
          <a:xfrm>
            <a:off x="3912224" y="5259758"/>
            <a:ext cx="217400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3492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СКОРОСТЬ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47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ROSREESTR /BANGKOK '26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0291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Корпоративная культура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247135" y="1356218"/>
            <a:ext cx="2838965" cy="2202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3234175" y="1356218"/>
            <a:ext cx="2785625" cy="2202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6173332" y="1356218"/>
            <a:ext cx="2810648" cy="2202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9127729" y="1356218"/>
            <a:ext cx="2797571" cy="2202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247135" y="3772536"/>
            <a:ext cx="2838965" cy="2202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3234175" y="3772536"/>
            <a:ext cx="2785625" cy="2202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6173332" y="3772536"/>
            <a:ext cx="2810648" cy="2202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9127729" y="3772536"/>
            <a:ext cx="2797571" cy="220232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8732" y="2516549"/>
            <a:ext cx="2459728" cy="70788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Мы там,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где люди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34175" y="2362661"/>
            <a:ext cx="2732285" cy="1015663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Соединяем пространство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данные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73332" y="2362661"/>
            <a:ext cx="2732285" cy="1015663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 каждым регистратором судьба человека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127729" y="2516549"/>
            <a:ext cx="2732285" cy="70788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Земля –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людям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7640" y="4943050"/>
            <a:ext cx="29641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Быть неравнодушным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39632" y="4943050"/>
            <a:ext cx="27268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Делать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дело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122155" y="4789162"/>
            <a:ext cx="28618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Карта – путеводитель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жизни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120109" y="4789162"/>
            <a:ext cx="28051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 Команды Росреестра – большие сердца 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67640" y="6494264"/>
            <a:ext cx="2306456" cy="302466"/>
            <a:chOff x="86497" y="6486012"/>
            <a:chExt cx="2306456" cy="302466"/>
          </a:xfrm>
        </p:grpSpPr>
        <p:sp>
          <p:nvSpPr>
            <p:cNvPr id="24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ROSREESTR /BANGKOK '26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31" name="Graphic 7">
            <a:extLst>
              <a:ext uri="{FF2B5EF4-FFF2-40B4-BE49-F238E27FC236}">
                <a16:creationId xmlns:a16="http://schemas.microsoft.com/office/drawing/2014/main" id="{03326617-B241-48EE-9640-99B3BA836D1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1369809" y="1673221"/>
            <a:ext cx="637574" cy="685208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973AE625-EAE8-4BD7-B6A9-796189D680E4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302372" y="1501531"/>
            <a:ext cx="662677" cy="718776"/>
          </a:xfrm>
          <a:prstGeom prst="rect">
            <a:avLst/>
          </a:prstGeom>
        </p:spPr>
      </p:pic>
      <p:pic>
        <p:nvPicPr>
          <p:cNvPr id="33" name="Graphic 75">
            <a:extLst>
              <a:ext uri="{FF2B5EF4-FFF2-40B4-BE49-F238E27FC236}">
                <a16:creationId xmlns:a16="http://schemas.microsoft.com/office/drawing/2014/main" id="{7F18CBA4-0D6F-45F8-95E4-D2ABE3144CD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254157" y="1579463"/>
            <a:ext cx="703624" cy="725911"/>
          </a:xfrm>
          <a:prstGeom prst="rect">
            <a:avLst/>
          </a:prstGeom>
        </p:spPr>
      </p:pic>
      <p:pic>
        <p:nvPicPr>
          <p:cNvPr id="34" name="Graphic 37">
            <a:extLst>
              <a:ext uri="{FF2B5EF4-FFF2-40B4-BE49-F238E27FC236}">
                <a16:creationId xmlns:a16="http://schemas.microsoft.com/office/drawing/2014/main" id="{01C378A5-722B-425D-A872-BB55938C28FE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=""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10174601" y="1615962"/>
            <a:ext cx="638540" cy="640844"/>
          </a:xfrm>
          <a:prstGeom prst="rect">
            <a:avLst/>
          </a:prstGeom>
        </p:spPr>
      </p:pic>
      <p:pic>
        <p:nvPicPr>
          <p:cNvPr id="35" name="Graphic 12">
            <a:extLst>
              <a:ext uri="{FF2B5EF4-FFF2-40B4-BE49-F238E27FC236}">
                <a16:creationId xmlns:a16="http://schemas.microsoft.com/office/drawing/2014/main" id="{A96E8E4D-9033-43E0-B84F-03AF39A7A7EF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4882" y="4016206"/>
            <a:ext cx="689696" cy="634834"/>
          </a:xfrm>
          <a:prstGeom prst="rect">
            <a:avLst/>
          </a:prstGeom>
        </p:spPr>
      </p:pic>
      <p:pic>
        <p:nvPicPr>
          <p:cNvPr id="36" name="Graphic 4">
            <a:extLst>
              <a:ext uri="{FF2B5EF4-FFF2-40B4-BE49-F238E27FC236}">
                <a16:creationId xmlns:a16="http://schemas.microsoft.com/office/drawing/2014/main" id="{8031F810-ED22-417E-9177-A6BA3ED4E69D}"/>
              </a:ext>
            </a:extLst>
          </p:cNvPr>
          <p:cNvPicPr>
            <a:picLocks noChangeAspect="1"/>
          </p:cNvPicPr>
          <p:nvPr/>
        </p:nvPicPr>
        <p:blipFill>
          <a:blip r:embed="rId147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28087" y="3994968"/>
            <a:ext cx="611246" cy="725650"/>
          </a:xfrm>
          <a:prstGeom prst="rect">
            <a:avLst/>
          </a:prstGeom>
        </p:spPr>
      </p:pic>
      <p:pic>
        <p:nvPicPr>
          <p:cNvPr id="37" name="Graphic 15">
            <a:extLst>
              <a:ext uri="{FF2B5EF4-FFF2-40B4-BE49-F238E27FC236}">
                <a16:creationId xmlns:a16="http://schemas.microsoft.com/office/drawing/2014/main" id="{92ED521B-D5F2-4FDC-B69D-05D355D9B9E8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=""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7259882" y="4040438"/>
            <a:ext cx="586369" cy="586369"/>
          </a:xfrm>
          <a:prstGeom prst="rect">
            <a:avLst/>
          </a:prstGeom>
        </p:spPr>
      </p:pic>
      <p:pic>
        <p:nvPicPr>
          <p:cNvPr id="38" name="Graphic 112">
            <a:extLst>
              <a:ext uri="{FF2B5EF4-FFF2-40B4-BE49-F238E27FC236}">
                <a16:creationId xmlns:a16="http://schemas.microsoft.com/office/drawing/2014/main" id="{22AAB88C-45E4-45ED-9DAB-5D979529A8CA}"/>
              </a:ext>
            </a:extLst>
          </p:cNvPr>
          <p:cNvPicPr>
            <a:picLocks noChangeAspect="1"/>
          </p:cNvPicPr>
          <p:nvPr/>
        </p:nvPicPr>
        <p:blipFill>
          <a:blip r:embed="rId149">
            <a:extLst>
              <a:ext uri="{96DAC541-7B7A-43D3-8B79-37D633B846F1}">
                <asvg:svgBlip xmlns=""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0135738" y="3934774"/>
            <a:ext cx="716266" cy="71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84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проекты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8393" y="1357784"/>
            <a:ext cx="10972800" cy="4968240"/>
          </a:xfrm>
          <a:prstGeom prst="roundRect">
            <a:avLst>
              <a:gd name="adj" fmla="val 1198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80375" y="1952895"/>
            <a:ext cx="8088525" cy="3744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Публичная правовая компания «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Роскадастр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»</a:t>
            </a: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Единый государственный реестр недвижимости</a:t>
            </a: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Проект «Стоп-бумага»</a:t>
            </a: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Единая цифровая платформа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Национальная система пространственных данных</a:t>
            </a: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Система образования и переподготовки 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67640" y="6494264"/>
            <a:ext cx="2306456" cy="302466"/>
            <a:chOff x="86497" y="6486012"/>
            <a:chExt cx="2306456" cy="302466"/>
          </a:xfrm>
        </p:grpSpPr>
        <p:sp>
          <p:nvSpPr>
            <p:cNvPr id="13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ROSREESTR /BANGKOK '26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4" name="Graphic 2">
            <a:extLst>
              <a:ext uri="{FF2B5EF4-FFF2-40B4-BE49-F238E27FC236}">
                <a16:creationId xmlns:a16="http://schemas.microsoft.com/office/drawing/2014/main" id="{0B817D2D-28FA-7DED-3ECA-C85902A32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965" y="4239430"/>
            <a:ext cx="565456" cy="565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C117D1-D810-0AB9-0FE1-C4E8BD6E54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383" y="4307552"/>
            <a:ext cx="397693" cy="3961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A9BC380-1645-6575-DCD4-79BC4D808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718" y="1888342"/>
            <a:ext cx="770625" cy="722957"/>
          </a:xfrm>
          <a:prstGeom prst="rect">
            <a:avLst/>
          </a:prstGeom>
        </p:spPr>
      </p:pic>
      <p:pic>
        <p:nvPicPr>
          <p:cNvPr id="16" name="Graphic 77">
            <a:extLst>
              <a:ext uri="{FF2B5EF4-FFF2-40B4-BE49-F238E27FC236}">
                <a16:creationId xmlns:a16="http://schemas.microsoft.com/office/drawing/2014/main" id="{97AFC378-1879-4E9A-A1D1-C25D37541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1499965" y="3401983"/>
            <a:ext cx="604677" cy="607700"/>
          </a:xfrm>
          <a:prstGeom prst="rect">
            <a:avLst/>
          </a:prstGeom>
        </p:spPr>
      </p:pic>
      <p:pic>
        <p:nvPicPr>
          <p:cNvPr id="17" name="Graphic 51">
            <a:extLst>
              <a:ext uri="{FF2B5EF4-FFF2-40B4-BE49-F238E27FC236}">
                <a16:creationId xmlns:a16="http://schemas.microsoft.com/office/drawing/2014/main" id="{CEFFEF85-F68F-4437-AA0A-C161992225F0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0653" y="5134392"/>
            <a:ext cx="528423" cy="563118"/>
          </a:xfrm>
          <a:prstGeom prst="rect">
            <a:avLst/>
          </a:prstGeom>
        </p:spPr>
      </p:pic>
      <p:pic>
        <p:nvPicPr>
          <p:cNvPr id="18" name="Graphic 107">
            <a:extLst>
              <a:ext uri="{FF2B5EF4-FFF2-40B4-BE49-F238E27FC236}">
                <a16:creationId xmlns:a16="http://schemas.microsoft.com/office/drawing/2014/main" id="{E6A06A02-E0DF-472D-9F6A-86EB67F448A8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=""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499965" y="2662064"/>
            <a:ext cx="604677" cy="55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13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Прямая со стрелкой 56"/>
          <p:cNvCxnSpPr/>
          <p:nvPr/>
        </p:nvCxnSpPr>
        <p:spPr>
          <a:xfrm>
            <a:off x="8843860" y="2796562"/>
            <a:ext cx="0" cy="57210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21CA-A3FE-4309-958A-99CD00563680}" type="slidenum">
              <a:rPr lang="ru-RU" smtClean="0"/>
              <a:t>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Оптимизация системы Росреестра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BE9B51A-405F-53BA-A4DC-50CCB817EA7D}"/>
              </a:ext>
            </a:extLst>
          </p:cNvPr>
          <p:cNvSpPr/>
          <p:nvPr/>
        </p:nvSpPr>
        <p:spPr>
          <a:xfrm>
            <a:off x="518433" y="1320655"/>
            <a:ext cx="4038728" cy="645305"/>
          </a:xfrm>
          <a:prstGeom prst="roundRect">
            <a:avLst>
              <a:gd name="adj" fmla="val 13836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0BE9B51A-405F-53BA-A4DC-50CCB817EA7D}"/>
              </a:ext>
            </a:extLst>
          </p:cNvPr>
          <p:cNvSpPr/>
          <p:nvPr/>
        </p:nvSpPr>
        <p:spPr>
          <a:xfrm>
            <a:off x="518433" y="2158855"/>
            <a:ext cx="4038728" cy="645305"/>
          </a:xfrm>
          <a:prstGeom prst="roundRect">
            <a:avLst>
              <a:gd name="adj" fmla="val 13836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0BE9B51A-405F-53BA-A4DC-50CCB817EA7D}"/>
              </a:ext>
            </a:extLst>
          </p:cNvPr>
          <p:cNvSpPr/>
          <p:nvPr/>
        </p:nvSpPr>
        <p:spPr>
          <a:xfrm>
            <a:off x="518433" y="2997055"/>
            <a:ext cx="4038728" cy="645305"/>
          </a:xfrm>
          <a:prstGeom prst="roundRect">
            <a:avLst>
              <a:gd name="adj" fmla="val 13836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0BE9B51A-405F-53BA-A4DC-50CCB817EA7D}"/>
              </a:ext>
            </a:extLst>
          </p:cNvPr>
          <p:cNvSpPr/>
          <p:nvPr/>
        </p:nvSpPr>
        <p:spPr>
          <a:xfrm>
            <a:off x="518433" y="3835255"/>
            <a:ext cx="4038728" cy="645305"/>
          </a:xfrm>
          <a:prstGeom prst="roundRect">
            <a:avLst>
              <a:gd name="adj" fmla="val 13836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0BE9B51A-405F-53BA-A4DC-50CCB817EA7D}"/>
              </a:ext>
            </a:extLst>
          </p:cNvPr>
          <p:cNvSpPr/>
          <p:nvPr/>
        </p:nvSpPr>
        <p:spPr>
          <a:xfrm>
            <a:off x="518433" y="4673455"/>
            <a:ext cx="4038728" cy="645305"/>
          </a:xfrm>
          <a:prstGeom prst="roundRect">
            <a:avLst>
              <a:gd name="adj" fmla="val 13836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Picture 63" descr="Файл:Roscartography Company logo.png — Википедия">
            <a:extLst>
              <a:ext uri="{FF2B5EF4-FFF2-40B4-BE49-F238E27FC236}">
                <a16:creationId xmlns:a16="http://schemas.microsoft.com/office/drawing/2014/main" id="{0D1475B0-1E39-1847-9333-9461C7A55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22" y="3931462"/>
            <a:ext cx="588930" cy="55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" descr="Лого-голубой новый">
            <a:extLst>
              <a:ext uri="{FF2B5EF4-FFF2-40B4-BE49-F238E27FC236}">
                <a16:creationId xmlns:a16="http://schemas.microsoft.com/office/drawing/2014/main" id="{0D19CB0E-C7FA-6E42-96A0-8F2CA768F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22" y="3093371"/>
            <a:ext cx="420496" cy="430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591DB69-F36B-4BE5-21CE-1F124D89D272}"/>
              </a:ext>
            </a:extLst>
          </p:cNvPr>
          <p:cNvGrpSpPr/>
          <p:nvPr/>
        </p:nvGrpSpPr>
        <p:grpSpPr>
          <a:xfrm>
            <a:off x="672562" y="1435280"/>
            <a:ext cx="416054" cy="416054"/>
            <a:chOff x="737746" y="1194477"/>
            <a:chExt cx="541872" cy="541872"/>
          </a:xfrm>
        </p:grpSpPr>
        <p:pic>
          <p:nvPicPr>
            <p:cNvPr id="20" name="Graphic 8">
              <a:extLst>
                <a:ext uri="{FF2B5EF4-FFF2-40B4-BE49-F238E27FC236}">
                  <a16:creationId xmlns:a16="http://schemas.microsoft.com/office/drawing/2014/main" id="{169116FE-EBBF-EF0B-104B-B2BA6BB99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7746" y="1194477"/>
              <a:ext cx="541872" cy="541872"/>
            </a:xfrm>
            <a:prstGeom prst="rect">
              <a:avLst/>
            </a:prstGeom>
            <a:effectLst>
              <a:glow>
                <a:schemeClr val="bg1"/>
              </a:glow>
            </a:effectLst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24CE610E-7331-7406-2D6C-6373A9A00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4234" y="1273988"/>
              <a:ext cx="357547" cy="366268"/>
            </a:xfrm>
            <a:prstGeom prst="rect">
              <a:avLst/>
            </a:prstGeom>
          </p:spPr>
        </p:pic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1179F11-CC9C-0C8C-BFFD-751B7E9964E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581122" y="2265581"/>
            <a:ext cx="565874" cy="442762"/>
          </a:xfrm>
          <a:prstGeom prst="rect">
            <a:avLst/>
          </a:prstGeom>
        </p:spPr>
      </p:pic>
      <p:pic>
        <p:nvPicPr>
          <p:cNvPr id="23" name="Picture 61" descr="Федеральное БТИ Мытищи. Ростехинвентаризация Мытищи. Федеральное бюро  технической инвентаризации г. Мытищи - НОВЫЕ МЫТИЩИ">
            <a:extLst>
              <a:ext uri="{FF2B5EF4-FFF2-40B4-BE49-F238E27FC236}">
                <a16:creationId xmlns:a16="http://schemas.microsoft.com/office/drawing/2014/main" id="{CAF998CF-70E3-4B48-BC96-75DBCF81CC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2" r="11866"/>
          <a:stretch/>
        </p:blipFill>
        <p:spPr bwMode="auto">
          <a:xfrm>
            <a:off x="642082" y="4811696"/>
            <a:ext cx="400694" cy="36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8E181D-3986-154D-82E3-8B035B3482EA}"/>
              </a:ext>
            </a:extLst>
          </p:cNvPr>
          <p:cNvSpPr txBox="1"/>
          <p:nvPr/>
        </p:nvSpPr>
        <p:spPr>
          <a:xfrm>
            <a:off x="1163199" y="1484114"/>
            <a:ext cx="28285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Росреестр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7F1B25-4062-DE40-99CA-79A1DCB7F1A3}"/>
              </a:ext>
            </a:extLst>
          </p:cNvPr>
          <p:cNvSpPr txBox="1"/>
          <p:nvPr/>
        </p:nvSpPr>
        <p:spPr>
          <a:xfrm>
            <a:off x="1163199" y="3974796"/>
            <a:ext cx="26757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err="1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Роскартография</a:t>
            </a:r>
            <a:endParaRPr kumimoji="0" lang="ru-RU" sz="1600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5DAD21-3C2C-4D4D-9EE2-32177C52876A}"/>
              </a:ext>
            </a:extLst>
          </p:cNvPr>
          <p:cNvSpPr txBox="1"/>
          <p:nvPr/>
        </p:nvSpPr>
        <p:spPr>
          <a:xfrm>
            <a:off x="1163199" y="3115162"/>
            <a:ext cx="313268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ts val="15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Центр геодезии,</a:t>
            </a:r>
            <a:r>
              <a:rPr kumimoji="0" lang="ru-RU" sz="1600" i="0" u="none" strike="noStrike" kern="1200" cap="none" spc="0" normalizeH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картографии и пространственных данных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63892E-F4C3-8940-9A8E-80CBCF48DF49}"/>
              </a:ext>
            </a:extLst>
          </p:cNvPr>
          <p:cNvSpPr txBox="1"/>
          <p:nvPr/>
        </p:nvSpPr>
        <p:spPr>
          <a:xfrm>
            <a:off x="1102336" y="2312230"/>
            <a:ext cx="31935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Кадастровая палата</a:t>
            </a:r>
            <a:endParaRPr kumimoji="0" lang="en-US" sz="1600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468F3A-1DC8-E24B-864B-C8C98AA8D70F}"/>
              </a:ext>
            </a:extLst>
          </p:cNvPr>
          <p:cNvSpPr txBox="1"/>
          <p:nvPr/>
        </p:nvSpPr>
        <p:spPr>
          <a:xfrm>
            <a:off x="1155984" y="4850871"/>
            <a:ext cx="3320353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ts val="15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600" dirty="0" err="1">
                <a:ln w="0"/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Ростехинвентаризация</a:t>
            </a:r>
            <a:endParaRPr lang="ru-RU" sz="1600" dirty="0">
              <a:ln w="0"/>
              <a:solidFill>
                <a:srgbClr val="3950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6">
            <a:extLst>
              <a:ext uri="{FF2B5EF4-FFF2-40B4-BE49-F238E27FC236}">
                <a16:creationId xmlns:a16="http://schemas.microsoft.com/office/drawing/2014/main" id="{C763E26C-5E56-9495-1BCC-D91927384FD9}"/>
              </a:ext>
            </a:extLst>
          </p:cNvPr>
          <p:cNvSpPr/>
          <p:nvPr/>
        </p:nvSpPr>
        <p:spPr>
          <a:xfrm>
            <a:off x="416782" y="784348"/>
            <a:ext cx="2716585" cy="5875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3492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БЫЛО: 60 400 ед.</a:t>
            </a:r>
          </a:p>
        </p:txBody>
      </p:sp>
      <p:sp>
        <p:nvSpPr>
          <p:cNvPr id="35" name="Открывающая фигурная скобка 6"/>
          <p:cNvSpPr/>
          <p:nvPr/>
        </p:nvSpPr>
        <p:spPr>
          <a:xfrm flipH="1">
            <a:off x="4779234" y="2349943"/>
            <a:ext cx="307729" cy="2724765"/>
          </a:xfrm>
          <a:prstGeom prst="leftBrace">
            <a:avLst>
              <a:gd name="adj1" fmla="val 101096"/>
              <a:gd name="adj2" fmla="val 50771"/>
            </a:avLst>
          </a:prstGeom>
          <a:noFill/>
          <a:ln w="12700">
            <a:solidFill>
              <a:srgbClr val="008C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  <p:txBody>
          <a:bodyPr lIns="120000" tIns="60000" rIns="120000" bIns="60000" anchor="ctr">
            <a:noAutofit/>
          </a:bodyPr>
          <a:lstStyle/>
          <a:p>
            <a:pPr marL="0" marR="0" lvl="0" indent="0" algn="ctr" defTabSz="465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-1" normalizeH="0" baseline="0" noProof="0">
              <a:ln>
                <a:noFill/>
              </a:ln>
              <a:solidFill>
                <a:srgbClr val="FF79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Скругленный прямоугольник 3">
            <a:extLst>
              <a:ext uri="{FF2B5EF4-FFF2-40B4-BE49-F238E27FC236}">
                <a16:creationId xmlns:a16="http://schemas.microsoft.com/office/drawing/2014/main" id="{44759402-1B6E-EB21-58C0-B383B1644D35}"/>
              </a:ext>
            </a:extLst>
          </p:cNvPr>
          <p:cNvSpPr/>
          <p:nvPr/>
        </p:nvSpPr>
        <p:spPr>
          <a:xfrm>
            <a:off x="5303578" y="3387093"/>
            <a:ext cx="6522662" cy="1931667"/>
          </a:xfrm>
          <a:prstGeom prst="roundRect">
            <a:avLst>
              <a:gd name="adj" fmla="val 562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Скругленный прямоугольник 3">
            <a:extLst>
              <a:ext uri="{FF2B5EF4-FFF2-40B4-BE49-F238E27FC236}">
                <a16:creationId xmlns:a16="http://schemas.microsoft.com/office/drawing/2014/main" id="{44759402-1B6E-EB21-58C0-B383B1644D35}"/>
              </a:ext>
            </a:extLst>
          </p:cNvPr>
          <p:cNvSpPr/>
          <p:nvPr/>
        </p:nvSpPr>
        <p:spPr>
          <a:xfrm>
            <a:off x="5303578" y="1320655"/>
            <a:ext cx="6522662" cy="1676400"/>
          </a:xfrm>
          <a:prstGeom prst="roundRect">
            <a:avLst>
              <a:gd name="adj" fmla="val 562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1" name="Прямая со стрелкой 40"/>
          <p:cNvCxnSpPr>
            <a:stCxn id="4" idx="3"/>
          </p:cNvCxnSpPr>
          <p:nvPr/>
        </p:nvCxnSpPr>
        <p:spPr>
          <a:xfrm flipV="1">
            <a:off x="4557161" y="1638300"/>
            <a:ext cx="746417" cy="500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F0A27AE-4E3B-CCEB-10FB-481F18A9FF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1548" y="1401466"/>
            <a:ext cx="513410" cy="51341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E8E181D-3986-154D-82E3-8B035B3482EA}"/>
              </a:ext>
            </a:extLst>
          </p:cNvPr>
          <p:cNvSpPr txBox="1"/>
          <p:nvPr/>
        </p:nvSpPr>
        <p:spPr>
          <a:xfrm>
            <a:off x="5258502" y="1940868"/>
            <a:ext cx="15857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Росреестр</a:t>
            </a:r>
            <a:endParaRPr kumimoji="0" lang="en-US" sz="1600" b="1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(учредитель)</a:t>
            </a:r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58B95A6D-B2A5-4142-8F51-A9CB8E62EAE6}"/>
              </a:ext>
            </a:extLst>
          </p:cNvPr>
          <p:cNvSpPr/>
          <p:nvPr/>
        </p:nvSpPr>
        <p:spPr>
          <a:xfrm>
            <a:off x="6989724" y="1361424"/>
            <a:ext cx="4049559" cy="1549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44000" marR="0" lvl="0" indent="-144000" algn="l" defTabSz="903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Земельная политика </a:t>
            </a:r>
          </a:p>
          <a:p>
            <a:pPr marL="144000" marR="0" lvl="0" indent="-144000" algn="l" defTabSz="903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Законодательная деятельность</a:t>
            </a:r>
          </a:p>
          <a:p>
            <a:pPr marL="144000" marR="0" lvl="0" indent="-144000" algn="l" defTabSz="9030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Кадастровый учет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Регистрация прав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Регулирование геодезии и картографии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КНД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472AF203-BC5A-814E-9EC4-A56CE31E013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10"/>
          <a:stretch/>
        </p:blipFill>
        <p:spPr>
          <a:xfrm>
            <a:off x="5831548" y="3712325"/>
            <a:ext cx="662299" cy="559467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E8E181D-3986-154D-82E3-8B035B3482EA}"/>
              </a:ext>
            </a:extLst>
          </p:cNvPr>
          <p:cNvSpPr txBox="1"/>
          <p:nvPr/>
        </p:nvSpPr>
        <p:spPr>
          <a:xfrm>
            <a:off x="5265463" y="4369858"/>
            <a:ext cx="17313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ln w="0"/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ППК «</a:t>
            </a:r>
            <a:r>
              <a:rPr lang="ru-RU" sz="1600" b="1" dirty="0" err="1">
                <a:ln w="0"/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Роскадастр</a:t>
            </a:r>
            <a:r>
              <a:rPr lang="ru-RU" sz="1600" b="1" dirty="0">
                <a:ln w="0"/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51" name="Rectangle 24">
            <a:extLst>
              <a:ext uri="{FF2B5EF4-FFF2-40B4-BE49-F238E27FC236}">
                <a16:creationId xmlns:a16="http://schemas.microsoft.com/office/drawing/2014/main" id="{58B95A6D-B2A5-4142-8F51-A9CB8E62EAE6}"/>
              </a:ext>
            </a:extLst>
          </p:cNvPr>
          <p:cNvSpPr/>
          <p:nvPr/>
        </p:nvSpPr>
        <p:spPr>
          <a:xfrm>
            <a:off x="6989724" y="3477369"/>
            <a:ext cx="4616020" cy="1815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b="1" dirty="0"/>
              <a:t>ИТ-интегратор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Инвентаризация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Кадастровая оценка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Кадастровые работы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Картографо-геодезические работы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Предоставление сведений ЕГРН, ГФДЗ, ЕЭКО</a:t>
            </a:r>
          </a:p>
          <a:p>
            <a:pPr marL="144000" lvl="0" indent="-144000" defTabSz="903040">
              <a:spcAft>
                <a:spcPts val="400"/>
              </a:spcAft>
              <a:buClr>
                <a:srgbClr val="008C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</a:rPr>
              <a:t>Отраслевая наука</a:t>
            </a:r>
          </a:p>
        </p:txBody>
      </p:sp>
      <p:sp>
        <p:nvSpPr>
          <p:cNvPr id="55" name="Скругленный прямоугольник 6">
            <a:extLst>
              <a:ext uri="{FF2B5EF4-FFF2-40B4-BE49-F238E27FC236}">
                <a16:creationId xmlns:a16="http://schemas.microsoft.com/office/drawing/2014/main" id="{C763E26C-5E56-9495-1BCC-D91927384FD9}"/>
              </a:ext>
            </a:extLst>
          </p:cNvPr>
          <p:cNvSpPr/>
          <p:nvPr/>
        </p:nvSpPr>
        <p:spPr>
          <a:xfrm>
            <a:off x="5265463" y="784348"/>
            <a:ext cx="3066662" cy="5875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49244">
              <a:defRPr/>
            </a:pPr>
            <a:r>
              <a:rPr lang="ru-RU" b="1" dirty="0">
                <a:solidFill>
                  <a:srgbClr val="008CFF"/>
                </a:solidFill>
                <a:latin typeface="Arial"/>
              </a:rPr>
              <a:t>СТАЛО: </a:t>
            </a:r>
            <a:r>
              <a:rPr lang="ru-RU" b="1" dirty="0">
                <a:solidFill>
                  <a:srgbClr val="008CFF"/>
                </a:solidFill>
              </a:rPr>
              <a:t>46 277 ед.</a:t>
            </a: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490854" y="5540215"/>
            <a:ext cx="11335385" cy="8231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642082" y="5766099"/>
            <a:ext cx="16313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Эффект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2130828" y="5669015"/>
            <a:ext cx="0" cy="504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8889241" y="5669015"/>
            <a:ext cx="3008308" cy="607400"/>
            <a:chOff x="2531432" y="5802027"/>
            <a:chExt cx="3008308" cy="60740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0CD59B1-8BCE-4955-9FA2-2C272278825E}"/>
                </a:ext>
              </a:extLst>
            </p:cNvPr>
            <p:cNvSpPr txBox="1"/>
            <p:nvPr/>
          </p:nvSpPr>
          <p:spPr>
            <a:xfrm>
              <a:off x="2531432" y="6070873"/>
              <a:ext cx="300830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noProof="0" dirty="0">
                  <a:solidFill>
                    <a:srgbClr val="5F5F5F"/>
                  </a:solidFill>
                  <a:latin typeface="Arial" panose="020B0604020202020204"/>
                </a:rPr>
                <a:t>о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</a:rPr>
                <a:t>птимизация</a:t>
              </a:r>
              <a:r>
                <a:rPr lang="ru-RU" sz="1600" dirty="0">
                  <a:solidFill>
                    <a:srgbClr val="5F5F5F"/>
                  </a:solidFill>
                  <a:latin typeface="Arial" panose="020B0604020202020204"/>
                </a:rPr>
                <a:t> </a:t>
              </a:r>
              <a:r>
                <a:rPr kumimoji="0" lang="ru-RU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</a:rPr>
                <a:t>численности</a:t>
              </a:r>
            </a:p>
          </p:txBody>
        </p:sp>
        <p:sp>
          <p:nvSpPr>
            <p:cNvPr id="63" name="Скругленный прямоугольник 6">
              <a:extLst>
                <a:ext uri="{FF2B5EF4-FFF2-40B4-BE49-F238E27FC236}">
                  <a16:creationId xmlns:a16="http://schemas.microsoft.com/office/drawing/2014/main" id="{C763E26C-5E56-9495-1BCC-D91927384FD9}"/>
                </a:ext>
              </a:extLst>
            </p:cNvPr>
            <p:cNvSpPr/>
            <p:nvPr/>
          </p:nvSpPr>
          <p:spPr>
            <a:xfrm>
              <a:off x="2823631" y="5802027"/>
              <a:ext cx="2434871" cy="25667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349244">
                <a:defRPr/>
              </a:pPr>
              <a:r>
                <a:rPr lang="el-GR" b="1" dirty="0">
                  <a:solidFill>
                    <a:srgbClr val="008C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40</a:t>
              </a: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5612913" y="5536275"/>
            <a:ext cx="28859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Исключены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дублирование и разрозненность полномочий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0CD59B1-8BCE-4955-9FA2-2C272278825E}"/>
              </a:ext>
            </a:extLst>
          </p:cNvPr>
          <p:cNvSpPr txBox="1"/>
          <p:nvPr/>
        </p:nvSpPr>
        <p:spPr>
          <a:xfrm>
            <a:off x="2857202" y="5548536"/>
            <a:ext cx="20731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5F5F5F"/>
                </a:solidFill>
                <a:latin typeface="Arial" panose="020B0604020202020204"/>
              </a:rPr>
              <a:t>Внедрены</a:t>
            </a:r>
            <a:r>
              <a:rPr lang="ru-RU" sz="1600" b="1" dirty="0">
                <a:solidFill>
                  <a:srgbClr val="008CFF"/>
                </a:solidFill>
                <a:latin typeface="Arial" panose="020B0604020202020204"/>
              </a:rPr>
              <a:t> </a:t>
            </a:r>
            <a:br>
              <a:rPr lang="ru-RU" sz="1600" b="1" dirty="0">
                <a:solidFill>
                  <a:srgbClr val="008CFF"/>
                </a:solidFill>
                <a:latin typeface="Arial" panose="020B0604020202020204"/>
              </a:rPr>
            </a:br>
            <a:r>
              <a:rPr lang="ru-RU" sz="1600" b="1" dirty="0">
                <a:solidFill>
                  <a:srgbClr val="008CFF"/>
                </a:solidFill>
                <a:latin typeface="Arial" panose="020B0604020202020204"/>
              </a:rPr>
              <a:t>единые сквозные </a:t>
            </a:r>
            <a:r>
              <a:rPr lang="ru-RU" sz="1600" dirty="0">
                <a:solidFill>
                  <a:srgbClr val="5F5F5F"/>
                </a:solidFill>
                <a:latin typeface="Arial" panose="020B0604020202020204"/>
              </a:rPr>
              <a:t>процессы </a:t>
            </a:r>
          </a:p>
        </p:txBody>
      </p:sp>
      <p:grpSp>
        <p:nvGrpSpPr>
          <p:cNvPr id="50" name="Группа 49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52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0495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Росреестр</a:t>
            </a:r>
            <a:r>
              <a:rPr lang="ru-RU" dirty="0"/>
              <a:t> сегодня</a:t>
            </a:r>
          </a:p>
        </p:txBody>
      </p:sp>
      <p:sp>
        <p:nvSpPr>
          <p:cNvPr id="3" name="Скругленный прямоугольник 71">
            <a:extLst>
              <a:ext uri="{FF2B5EF4-FFF2-40B4-BE49-F238E27FC236}">
                <a16:creationId xmlns:a16="http://schemas.microsoft.com/office/drawing/2014/main" id="{5964786A-6975-ADAB-A275-5079B5294AB4}"/>
              </a:ext>
            </a:extLst>
          </p:cNvPr>
          <p:cNvSpPr>
            <a:spLocks/>
          </p:cNvSpPr>
          <p:nvPr/>
        </p:nvSpPr>
        <p:spPr>
          <a:xfrm>
            <a:off x="195465" y="1103507"/>
            <a:ext cx="7691235" cy="4758671"/>
          </a:xfrm>
          <a:prstGeom prst="roundRect">
            <a:avLst>
              <a:gd name="adj" fmla="val 4298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outerShdw blurRad="76200" algn="ctr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bject 30">
            <a:extLst>
              <a:ext uri="{FF2B5EF4-FFF2-40B4-BE49-F238E27FC236}">
                <a16:creationId xmlns:a16="http://schemas.microsoft.com/office/drawing/2014/main" id="{B0CBD259-D6BE-ED9E-9A1D-0A405709A3C6}"/>
              </a:ext>
            </a:extLst>
          </p:cNvPr>
          <p:cNvSpPr/>
          <p:nvPr/>
        </p:nvSpPr>
        <p:spPr>
          <a:xfrm>
            <a:off x="597776" y="4695668"/>
            <a:ext cx="3204000" cy="62476"/>
          </a:xfrm>
          <a:custGeom>
            <a:avLst/>
            <a:gdLst/>
            <a:ahLst/>
            <a:cxnLst/>
            <a:rect l="l" t="t" r="r" b="b"/>
            <a:pathLst>
              <a:path w="2327910" h="45719">
                <a:moveTo>
                  <a:pt x="0" y="0"/>
                </a:moveTo>
                <a:lnTo>
                  <a:pt x="2327910" y="0"/>
                </a:lnTo>
              </a:path>
              <a:path w="2327910" h="45719">
                <a:moveTo>
                  <a:pt x="0" y="0"/>
                </a:moveTo>
                <a:lnTo>
                  <a:pt x="0" y="45720"/>
                </a:lnTo>
              </a:path>
              <a:path w="2327910" h="45719">
                <a:moveTo>
                  <a:pt x="2327910" y="0"/>
                </a:moveTo>
                <a:lnTo>
                  <a:pt x="2327910" y="45720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object 126">
            <a:extLst>
              <a:ext uri="{FF2B5EF4-FFF2-40B4-BE49-F238E27FC236}">
                <a16:creationId xmlns:a16="http://schemas.microsoft.com/office/drawing/2014/main" id="{C3726915-4C2D-9F8C-2435-1DF73290C6DF}"/>
              </a:ext>
            </a:extLst>
          </p:cNvPr>
          <p:cNvSpPr txBox="1"/>
          <p:nvPr/>
        </p:nvSpPr>
        <p:spPr>
          <a:xfrm>
            <a:off x="723230" y="4839138"/>
            <a:ext cx="566137" cy="159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  <a:endParaRPr kumimoji="0" sz="1800" b="0" i="0" u="none" strike="noStrike" kern="1200" cap="none" spc="0" normalizeH="0" baseline="30000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bject 126">
            <a:extLst>
              <a:ext uri="{FF2B5EF4-FFF2-40B4-BE49-F238E27FC236}">
                <a16:creationId xmlns:a16="http://schemas.microsoft.com/office/drawing/2014/main" id="{D6E049CC-B932-5236-205E-5592A5468448}"/>
              </a:ext>
            </a:extLst>
          </p:cNvPr>
          <p:cNvSpPr txBox="1"/>
          <p:nvPr/>
        </p:nvSpPr>
        <p:spPr>
          <a:xfrm>
            <a:off x="1149830" y="4839138"/>
            <a:ext cx="566137" cy="159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2022</a:t>
            </a:r>
            <a:endParaRPr kumimoji="0" sz="18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bject 126">
            <a:extLst>
              <a:ext uri="{FF2B5EF4-FFF2-40B4-BE49-F238E27FC236}">
                <a16:creationId xmlns:a16="http://schemas.microsoft.com/office/drawing/2014/main" id="{9C262946-87B4-C93B-3821-4F633BADD36F}"/>
              </a:ext>
            </a:extLst>
          </p:cNvPr>
          <p:cNvSpPr txBox="1"/>
          <p:nvPr/>
        </p:nvSpPr>
        <p:spPr>
          <a:xfrm>
            <a:off x="1618398" y="4839138"/>
            <a:ext cx="566137" cy="159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2023</a:t>
            </a:r>
            <a:endParaRPr kumimoji="0" sz="18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65A0C9F4-E75B-D4EF-C036-3B9278D05B89}"/>
              </a:ext>
            </a:extLst>
          </p:cNvPr>
          <p:cNvGrpSpPr/>
          <p:nvPr/>
        </p:nvGrpSpPr>
        <p:grpSpPr>
          <a:xfrm>
            <a:off x="821115" y="2761350"/>
            <a:ext cx="1854034" cy="1940332"/>
            <a:chOff x="4291346" y="1161908"/>
            <a:chExt cx="1854034" cy="1940334"/>
          </a:xfrm>
        </p:grpSpPr>
        <p:sp>
          <p:nvSpPr>
            <p:cNvPr id="9" name="object 27">
              <a:extLst>
                <a:ext uri="{FF2B5EF4-FFF2-40B4-BE49-F238E27FC236}">
                  <a16:creationId xmlns:a16="http://schemas.microsoft.com/office/drawing/2014/main" id="{7F6AA19B-74D2-4617-B2A7-0E1097BFF2E1}"/>
                </a:ext>
              </a:extLst>
            </p:cNvPr>
            <p:cNvSpPr/>
            <p:nvPr/>
          </p:nvSpPr>
          <p:spPr>
            <a:xfrm>
              <a:off x="4291346" y="2353923"/>
              <a:ext cx="448945" cy="740333"/>
            </a:xfrm>
            <a:custGeom>
              <a:avLst/>
              <a:gdLst/>
              <a:ahLst/>
              <a:cxnLst/>
              <a:rect l="l" t="t" r="r" b="b"/>
              <a:pathLst>
                <a:path w="448945" h="289560">
                  <a:moveTo>
                    <a:pt x="448805" y="0"/>
                  </a:moveTo>
                  <a:lnTo>
                    <a:pt x="0" y="0"/>
                  </a:lnTo>
                  <a:lnTo>
                    <a:pt x="0" y="289560"/>
                  </a:lnTo>
                  <a:lnTo>
                    <a:pt x="448805" y="289560"/>
                  </a:lnTo>
                  <a:lnTo>
                    <a:pt x="448805" y="0"/>
                  </a:lnTo>
                  <a:close/>
                </a:path>
              </a:pathLst>
            </a:custGeom>
            <a:solidFill>
              <a:srgbClr val="FF79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object 29">
              <a:extLst>
                <a:ext uri="{FF2B5EF4-FFF2-40B4-BE49-F238E27FC236}">
                  <a16:creationId xmlns:a16="http://schemas.microsoft.com/office/drawing/2014/main" id="{6C655CB4-EC3F-C00D-E6AE-27685F63C7D2}"/>
                </a:ext>
              </a:extLst>
            </p:cNvPr>
            <p:cNvSpPr/>
            <p:nvPr/>
          </p:nvSpPr>
          <p:spPr>
            <a:xfrm>
              <a:off x="4729989" y="1918347"/>
              <a:ext cx="448945" cy="1176291"/>
            </a:xfrm>
            <a:custGeom>
              <a:avLst/>
              <a:gdLst/>
              <a:ahLst/>
              <a:cxnLst/>
              <a:rect l="l" t="t" r="r" b="b"/>
              <a:pathLst>
                <a:path w="448945" h="760094">
                  <a:moveTo>
                    <a:pt x="448817" y="0"/>
                  </a:moveTo>
                  <a:lnTo>
                    <a:pt x="0" y="0"/>
                  </a:lnTo>
                  <a:lnTo>
                    <a:pt x="0" y="759713"/>
                  </a:lnTo>
                  <a:lnTo>
                    <a:pt x="448817" y="759713"/>
                  </a:lnTo>
                  <a:lnTo>
                    <a:pt x="448817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object 31">
              <a:extLst>
                <a:ext uri="{FF2B5EF4-FFF2-40B4-BE49-F238E27FC236}">
                  <a16:creationId xmlns:a16="http://schemas.microsoft.com/office/drawing/2014/main" id="{8ADBEEA7-53D8-46B1-8059-CC0F111457A9}"/>
                </a:ext>
              </a:extLst>
            </p:cNvPr>
            <p:cNvSpPr txBox="1"/>
            <p:nvPr/>
          </p:nvSpPr>
          <p:spPr>
            <a:xfrm>
              <a:off x="4344307" y="2435580"/>
              <a:ext cx="36385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126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object 47">
              <a:extLst>
                <a:ext uri="{FF2B5EF4-FFF2-40B4-BE49-F238E27FC236}">
                  <a16:creationId xmlns:a16="http://schemas.microsoft.com/office/drawing/2014/main" id="{D5DDCC78-4B12-F5E4-00F6-D57206C03850}"/>
                </a:ext>
              </a:extLst>
            </p:cNvPr>
            <p:cNvSpPr/>
            <p:nvPr/>
          </p:nvSpPr>
          <p:spPr>
            <a:xfrm>
              <a:off x="5174809" y="1161908"/>
              <a:ext cx="448945" cy="1940334"/>
            </a:xfrm>
            <a:custGeom>
              <a:avLst/>
              <a:gdLst/>
              <a:ahLst/>
              <a:cxnLst/>
              <a:rect l="l" t="t" r="r" b="b"/>
              <a:pathLst>
                <a:path w="448944" h="608330">
                  <a:moveTo>
                    <a:pt x="448818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448818" y="608076"/>
                  </a:lnTo>
                  <a:lnTo>
                    <a:pt x="448818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object 52">
              <a:extLst>
                <a:ext uri="{FF2B5EF4-FFF2-40B4-BE49-F238E27FC236}">
                  <a16:creationId xmlns:a16="http://schemas.microsoft.com/office/drawing/2014/main" id="{353B94F3-D92C-D679-8875-CCBC01CD32A2}"/>
                </a:ext>
              </a:extLst>
            </p:cNvPr>
            <p:cNvSpPr txBox="1"/>
            <p:nvPr/>
          </p:nvSpPr>
          <p:spPr>
            <a:xfrm>
              <a:off x="5579644" y="2133803"/>
              <a:ext cx="565736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374**</a:t>
              </a:r>
              <a:endPara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object 32">
              <a:extLst>
                <a:ext uri="{FF2B5EF4-FFF2-40B4-BE49-F238E27FC236}">
                  <a16:creationId xmlns:a16="http://schemas.microsoft.com/office/drawing/2014/main" id="{38B33997-E8D3-BB3E-4650-A4D8DC308345}"/>
                </a:ext>
              </a:extLst>
            </p:cNvPr>
            <p:cNvSpPr txBox="1"/>
            <p:nvPr/>
          </p:nvSpPr>
          <p:spPr>
            <a:xfrm>
              <a:off x="5149326" y="1275560"/>
              <a:ext cx="475943" cy="22679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ts val="177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374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5" name="object 126">
            <a:extLst>
              <a:ext uri="{FF2B5EF4-FFF2-40B4-BE49-F238E27FC236}">
                <a16:creationId xmlns:a16="http://schemas.microsoft.com/office/drawing/2014/main" id="{2B7583C3-E6D3-1345-5B17-17989ABDADE2}"/>
              </a:ext>
            </a:extLst>
          </p:cNvPr>
          <p:cNvSpPr txBox="1"/>
          <p:nvPr/>
        </p:nvSpPr>
        <p:spPr>
          <a:xfrm>
            <a:off x="2109012" y="4839138"/>
            <a:ext cx="566137" cy="159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2024</a:t>
            </a:r>
            <a:endParaRPr kumimoji="0" sz="18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object 32">
            <a:extLst>
              <a:ext uri="{FF2B5EF4-FFF2-40B4-BE49-F238E27FC236}">
                <a16:creationId xmlns:a16="http://schemas.microsoft.com/office/drawing/2014/main" id="{10774FC2-7CA3-FF97-D75A-7F01BE40BB75}"/>
              </a:ext>
            </a:extLst>
          </p:cNvPr>
          <p:cNvSpPr txBox="1"/>
          <p:nvPr/>
        </p:nvSpPr>
        <p:spPr>
          <a:xfrm>
            <a:off x="1269078" y="3613965"/>
            <a:ext cx="43670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uk-UA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94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bject 28">
            <a:extLst>
              <a:ext uri="{FF2B5EF4-FFF2-40B4-BE49-F238E27FC236}">
                <a16:creationId xmlns:a16="http://schemas.microsoft.com/office/drawing/2014/main" id="{859C5C1D-5DB1-8D60-55B4-C7E3CA44D6C5}"/>
              </a:ext>
            </a:extLst>
          </p:cNvPr>
          <p:cNvSpPr/>
          <p:nvPr/>
        </p:nvSpPr>
        <p:spPr>
          <a:xfrm>
            <a:off x="2151378" y="2356547"/>
            <a:ext cx="448309" cy="2344074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rgbClr val="008B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object 32">
            <a:extLst>
              <a:ext uri="{FF2B5EF4-FFF2-40B4-BE49-F238E27FC236}">
                <a16:creationId xmlns:a16="http://schemas.microsoft.com/office/drawing/2014/main" id="{DB8F3576-5E11-41AA-6BA0-365BCC7261CA}"/>
              </a:ext>
            </a:extLst>
          </p:cNvPr>
          <p:cNvSpPr txBox="1"/>
          <p:nvPr/>
        </p:nvSpPr>
        <p:spPr>
          <a:xfrm>
            <a:off x="2128376" y="2472400"/>
            <a:ext cx="494312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407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732ECE3-D760-4E88-4BEB-2FE9FCD6402E}"/>
              </a:ext>
            </a:extLst>
          </p:cNvPr>
          <p:cNvSpPr/>
          <p:nvPr/>
        </p:nvSpPr>
        <p:spPr>
          <a:xfrm>
            <a:off x="483747" y="5310721"/>
            <a:ext cx="317385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Оказано услуг, млн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object 30">
            <a:extLst>
              <a:ext uri="{FF2B5EF4-FFF2-40B4-BE49-F238E27FC236}">
                <a16:creationId xmlns:a16="http://schemas.microsoft.com/office/drawing/2014/main" id="{21FFB587-4855-E499-EB47-3B6296F2F039}"/>
              </a:ext>
            </a:extLst>
          </p:cNvPr>
          <p:cNvSpPr/>
          <p:nvPr/>
        </p:nvSpPr>
        <p:spPr>
          <a:xfrm>
            <a:off x="4303881" y="4683083"/>
            <a:ext cx="3204000" cy="62476"/>
          </a:xfrm>
          <a:custGeom>
            <a:avLst/>
            <a:gdLst/>
            <a:ahLst/>
            <a:cxnLst/>
            <a:rect l="l" t="t" r="r" b="b"/>
            <a:pathLst>
              <a:path w="2327910" h="45719">
                <a:moveTo>
                  <a:pt x="0" y="0"/>
                </a:moveTo>
                <a:lnTo>
                  <a:pt x="2327910" y="0"/>
                </a:lnTo>
              </a:path>
              <a:path w="2327910" h="45719">
                <a:moveTo>
                  <a:pt x="0" y="0"/>
                </a:moveTo>
                <a:lnTo>
                  <a:pt x="0" y="45720"/>
                </a:lnTo>
              </a:path>
              <a:path w="2327910" h="45719">
                <a:moveTo>
                  <a:pt x="2327910" y="0"/>
                </a:moveTo>
                <a:lnTo>
                  <a:pt x="2327910" y="45720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object 126">
            <a:extLst>
              <a:ext uri="{FF2B5EF4-FFF2-40B4-BE49-F238E27FC236}">
                <a16:creationId xmlns:a16="http://schemas.microsoft.com/office/drawing/2014/main" id="{76944148-28E8-594A-9444-51B68E55EAB8}"/>
              </a:ext>
            </a:extLst>
          </p:cNvPr>
          <p:cNvSpPr txBox="1"/>
          <p:nvPr/>
        </p:nvSpPr>
        <p:spPr>
          <a:xfrm>
            <a:off x="4429335" y="4839138"/>
            <a:ext cx="566137" cy="159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22" name="object 126">
            <a:extLst>
              <a:ext uri="{FF2B5EF4-FFF2-40B4-BE49-F238E27FC236}">
                <a16:creationId xmlns:a16="http://schemas.microsoft.com/office/drawing/2014/main" id="{4B7E2F10-69A5-5E0D-F3E0-F4B8914DBDC9}"/>
              </a:ext>
            </a:extLst>
          </p:cNvPr>
          <p:cNvSpPr txBox="1"/>
          <p:nvPr/>
        </p:nvSpPr>
        <p:spPr>
          <a:xfrm>
            <a:off x="4855935" y="4839138"/>
            <a:ext cx="566137" cy="159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2022</a:t>
            </a:r>
            <a:endParaRPr kumimoji="0" sz="18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bject 126">
            <a:extLst>
              <a:ext uri="{FF2B5EF4-FFF2-40B4-BE49-F238E27FC236}">
                <a16:creationId xmlns:a16="http://schemas.microsoft.com/office/drawing/2014/main" id="{B6099492-42EC-14CD-176A-60B802DFFE8B}"/>
              </a:ext>
            </a:extLst>
          </p:cNvPr>
          <p:cNvSpPr txBox="1"/>
          <p:nvPr/>
        </p:nvSpPr>
        <p:spPr>
          <a:xfrm>
            <a:off x="5324503" y="4839138"/>
            <a:ext cx="566137" cy="159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2023</a:t>
            </a:r>
            <a:endParaRPr kumimoji="0" sz="18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4" name="Group 2">
            <a:extLst>
              <a:ext uri="{FF2B5EF4-FFF2-40B4-BE49-F238E27FC236}">
                <a16:creationId xmlns:a16="http://schemas.microsoft.com/office/drawing/2014/main" id="{F1413EF3-EE78-D691-C6BE-E9C80FA22E95}"/>
              </a:ext>
            </a:extLst>
          </p:cNvPr>
          <p:cNvGrpSpPr/>
          <p:nvPr/>
        </p:nvGrpSpPr>
        <p:grpSpPr>
          <a:xfrm>
            <a:off x="4511980" y="3189782"/>
            <a:ext cx="1869274" cy="1499315"/>
            <a:chOff x="4276106" y="1602925"/>
            <a:chExt cx="1869274" cy="1499317"/>
          </a:xfrm>
        </p:grpSpPr>
        <p:sp>
          <p:nvSpPr>
            <p:cNvPr id="25" name="object 27">
              <a:extLst>
                <a:ext uri="{FF2B5EF4-FFF2-40B4-BE49-F238E27FC236}">
                  <a16:creationId xmlns:a16="http://schemas.microsoft.com/office/drawing/2014/main" id="{844A644C-6580-7742-BDDD-50494A3CC191}"/>
                </a:ext>
              </a:extLst>
            </p:cNvPr>
            <p:cNvSpPr/>
            <p:nvPr/>
          </p:nvSpPr>
          <p:spPr>
            <a:xfrm>
              <a:off x="4276106" y="1602925"/>
              <a:ext cx="448945" cy="1491331"/>
            </a:xfrm>
            <a:custGeom>
              <a:avLst/>
              <a:gdLst/>
              <a:ahLst/>
              <a:cxnLst/>
              <a:rect l="l" t="t" r="r" b="b"/>
              <a:pathLst>
                <a:path w="448945" h="289560">
                  <a:moveTo>
                    <a:pt x="448805" y="0"/>
                  </a:moveTo>
                  <a:lnTo>
                    <a:pt x="0" y="0"/>
                  </a:lnTo>
                  <a:lnTo>
                    <a:pt x="0" y="289560"/>
                  </a:lnTo>
                  <a:lnTo>
                    <a:pt x="448805" y="289560"/>
                  </a:lnTo>
                  <a:lnTo>
                    <a:pt x="448805" y="0"/>
                  </a:lnTo>
                  <a:close/>
                </a:path>
              </a:pathLst>
            </a:custGeom>
            <a:solidFill>
              <a:srgbClr val="FF79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5D52514D-9576-A525-2D3B-703DE8B27B45}"/>
                </a:ext>
              </a:extLst>
            </p:cNvPr>
            <p:cNvSpPr/>
            <p:nvPr/>
          </p:nvSpPr>
          <p:spPr>
            <a:xfrm>
              <a:off x="4723973" y="2162659"/>
              <a:ext cx="448945" cy="931979"/>
            </a:xfrm>
            <a:custGeom>
              <a:avLst/>
              <a:gdLst/>
              <a:ahLst/>
              <a:cxnLst/>
              <a:rect l="l" t="t" r="r" b="b"/>
              <a:pathLst>
                <a:path w="448945" h="760094">
                  <a:moveTo>
                    <a:pt x="448817" y="0"/>
                  </a:moveTo>
                  <a:lnTo>
                    <a:pt x="0" y="0"/>
                  </a:lnTo>
                  <a:lnTo>
                    <a:pt x="0" y="759713"/>
                  </a:lnTo>
                  <a:lnTo>
                    <a:pt x="448817" y="759713"/>
                  </a:lnTo>
                  <a:lnTo>
                    <a:pt x="448817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object 31">
              <a:extLst>
                <a:ext uri="{FF2B5EF4-FFF2-40B4-BE49-F238E27FC236}">
                  <a16:creationId xmlns:a16="http://schemas.microsoft.com/office/drawing/2014/main" id="{FC4CC2AB-3980-67EF-940E-DE4DA86CC499}"/>
                </a:ext>
              </a:extLst>
            </p:cNvPr>
            <p:cNvSpPr txBox="1"/>
            <p:nvPr/>
          </p:nvSpPr>
          <p:spPr>
            <a:xfrm>
              <a:off x="4316962" y="1672426"/>
              <a:ext cx="36385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30,4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object 47">
              <a:extLst>
                <a:ext uri="{FF2B5EF4-FFF2-40B4-BE49-F238E27FC236}">
                  <a16:creationId xmlns:a16="http://schemas.microsoft.com/office/drawing/2014/main" id="{80100799-7A8C-3B31-2FF7-BD03256C1FC3}"/>
                </a:ext>
              </a:extLst>
            </p:cNvPr>
            <p:cNvSpPr/>
            <p:nvPr/>
          </p:nvSpPr>
          <p:spPr>
            <a:xfrm>
              <a:off x="5174809" y="2169423"/>
              <a:ext cx="448945" cy="932819"/>
            </a:xfrm>
            <a:custGeom>
              <a:avLst/>
              <a:gdLst/>
              <a:ahLst/>
              <a:cxnLst/>
              <a:rect l="l" t="t" r="r" b="b"/>
              <a:pathLst>
                <a:path w="448944" h="608330">
                  <a:moveTo>
                    <a:pt x="448818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448818" y="608076"/>
                  </a:lnTo>
                  <a:lnTo>
                    <a:pt x="448818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object 52">
              <a:extLst>
                <a:ext uri="{FF2B5EF4-FFF2-40B4-BE49-F238E27FC236}">
                  <a16:creationId xmlns:a16="http://schemas.microsoft.com/office/drawing/2014/main" id="{76902C4A-2BDD-968E-6E2C-C1064F2C11B1}"/>
                </a:ext>
              </a:extLst>
            </p:cNvPr>
            <p:cNvSpPr txBox="1"/>
            <p:nvPr/>
          </p:nvSpPr>
          <p:spPr>
            <a:xfrm>
              <a:off x="5579644" y="2133803"/>
              <a:ext cx="565736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374**</a:t>
              </a:r>
              <a:endParaRPr kumimoji="0" sz="13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object 32">
              <a:extLst>
                <a:ext uri="{FF2B5EF4-FFF2-40B4-BE49-F238E27FC236}">
                  <a16:creationId xmlns:a16="http://schemas.microsoft.com/office/drawing/2014/main" id="{9CA9FFEC-3EBA-E8B5-9E3D-F718E7FCEBC9}"/>
                </a:ext>
              </a:extLst>
            </p:cNvPr>
            <p:cNvSpPr txBox="1"/>
            <p:nvPr/>
          </p:nvSpPr>
          <p:spPr>
            <a:xfrm>
              <a:off x="5161025" y="2277032"/>
              <a:ext cx="475943" cy="22679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ts val="177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27,3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" name="object 126">
            <a:extLst>
              <a:ext uri="{FF2B5EF4-FFF2-40B4-BE49-F238E27FC236}">
                <a16:creationId xmlns:a16="http://schemas.microsoft.com/office/drawing/2014/main" id="{7A09E145-6D37-5920-AC3A-62E1627AAED3}"/>
              </a:ext>
            </a:extLst>
          </p:cNvPr>
          <p:cNvSpPr txBox="1"/>
          <p:nvPr/>
        </p:nvSpPr>
        <p:spPr>
          <a:xfrm>
            <a:off x="5815117" y="4839138"/>
            <a:ext cx="566137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5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2024</a:t>
            </a:r>
            <a:endParaRPr kumimoji="0" sz="15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76EC4EA7-8919-5F35-FFA1-6854645655E3}"/>
              </a:ext>
            </a:extLst>
          </p:cNvPr>
          <p:cNvSpPr txBox="1"/>
          <p:nvPr/>
        </p:nvSpPr>
        <p:spPr>
          <a:xfrm>
            <a:off x="4951001" y="3858378"/>
            <a:ext cx="43670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27,3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object 28">
            <a:extLst>
              <a:ext uri="{FF2B5EF4-FFF2-40B4-BE49-F238E27FC236}">
                <a16:creationId xmlns:a16="http://schemas.microsoft.com/office/drawing/2014/main" id="{5BF6DFF6-3327-A9BE-89FE-76CDFC03E12F}"/>
              </a:ext>
            </a:extLst>
          </p:cNvPr>
          <p:cNvSpPr/>
          <p:nvPr/>
        </p:nvSpPr>
        <p:spPr>
          <a:xfrm>
            <a:off x="5849474" y="3756279"/>
            <a:ext cx="472383" cy="945721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rgbClr val="008B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object 32">
            <a:extLst>
              <a:ext uri="{FF2B5EF4-FFF2-40B4-BE49-F238E27FC236}">
                <a16:creationId xmlns:a16="http://schemas.microsoft.com/office/drawing/2014/main" id="{018D4069-98A0-0F1D-9D09-54CC15B865F4}"/>
              </a:ext>
            </a:extLst>
          </p:cNvPr>
          <p:cNvSpPr txBox="1"/>
          <p:nvPr/>
        </p:nvSpPr>
        <p:spPr>
          <a:xfrm>
            <a:off x="5827234" y="3882760"/>
            <a:ext cx="494312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27,3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7155C96-16BE-6C0D-0007-886A53B504F9}"/>
              </a:ext>
            </a:extLst>
          </p:cNvPr>
          <p:cNvSpPr/>
          <p:nvPr/>
        </p:nvSpPr>
        <p:spPr>
          <a:xfrm>
            <a:off x="4026805" y="5316773"/>
            <a:ext cx="375720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Численность ТО Росреестра, тыс.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FF6E95E-F0EA-2294-BBFD-B8D5F7E935F4}"/>
              </a:ext>
            </a:extLst>
          </p:cNvPr>
          <p:cNvSpPr/>
          <p:nvPr/>
        </p:nvSpPr>
        <p:spPr>
          <a:xfrm>
            <a:off x="266700" y="1086492"/>
            <a:ext cx="78207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Рост производительности –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Х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object 33">
            <a:extLst>
              <a:ext uri="{FF2B5EF4-FFF2-40B4-BE49-F238E27FC236}">
                <a16:creationId xmlns:a16="http://schemas.microsoft.com/office/drawing/2014/main" id="{BFD9C8FE-1B23-46BB-F698-8D3001996E06}"/>
              </a:ext>
            </a:extLst>
          </p:cNvPr>
          <p:cNvSpPr txBox="1"/>
          <p:nvPr/>
        </p:nvSpPr>
        <p:spPr>
          <a:xfrm>
            <a:off x="593486" y="2519416"/>
            <a:ext cx="2018031" cy="503343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31134" marR="0" lvl="0" indent="0" algn="l" defTabSz="914400" rtl="0" eaLnBrk="1" fontAlgn="auto" latinLnBrk="0" hangingPunct="1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5" normalizeH="0" baseline="0" noProof="0" dirty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</a:t>
            </a:r>
            <a:r>
              <a:rPr kumimoji="0" lang="ru-RU" sz="3000" b="1" i="0" u="none" strike="noStrike" kern="1200" cap="none" spc="-5" normalizeH="0" baseline="0" noProof="0" dirty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4,2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8" name="object 55">
            <a:extLst>
              <a:ext uri="{FF2B5EF4-FFF2-40B4-BE49-F238E27FC236}">
                <a16:creationId xmlns:a16="http://schemas.microsoft.com/office/drawing/2014/main" id="{11B2A091-F91F-EDA7-C219-39357BF7DCC0}"/>
              </a:ext>
            </a:extLst>
          </p:cNvPr>
          <p:cNvSpPr/>
          <p:nvPr/>
        </p:nvSpPr>
        <p:spPr>
          <a:xfrm>
            <a:off x="634855" y="2519416"/>
            <a:ext cx="128271" cy="467995"/>
          </a:xfrm>
          <a:custGeom>
            <a:avLst/>
            <a:gdLst/>
            <a:ahLst/>
            <a:cxnLst/>
            <a:rect l="l" t="t" r="r" b="b"/>
            <a:pathLst>
              <a:path w="128270" h="467994">
                <a:moveTo>
                  <a:pt x="64007" y="0"/>
                </a:moveTo>
                <a:lnTo>
                  <a:pt x="0" y="64008"/>
                </a:lnTo>
                <a:lnTo>
                  <a:pt x="32003" y="64008"/>
                </a:lnTo>
                <a:lnTo>
                  <a:pt x="32003" y="467868"/>
                </a:lnTo>
                <a:lnTo>
                  <a:pt x="96011" y="467868"/>
                </a:lnTo>
                <a:lnTo>
                  <a:pt x="96011" y="64008"/>
                </a:lnTo>
                <a:lnTo>
                  <a:pt x="128015" y="64008"/>
                </a:lnTo>
                <a:lnTo>
                  <a:pt x="64007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object 33">
            <a:extLst>
              <a:ext uri="{FF2B5EF4-FFF2-40B4-BE49-F238E27FC236}">
                <a16:creationId xmlns:a16="http://schemas.microsoft.com/office/drawing/2014/main" id="{56CF8B16-D89B-E905-7652-94E60E1F75AC}"/>
              </a:ext>
            </a:extLst>
          </p:cNvPr>
          <p:cNvSpPr txBox="1"/>
          <p:nvPr/>
        </p:nvSpPr>
        <p:spPr>
          <a:xfrm>
            <a:off x="5053327" y="2519416"/>
            <a:ext cx="1774954" cy="503343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31134" marR="0" lvl="0" indent="0" algn="l" defTabSz="914400" rtl="0" eaLnBrk="1" fontAlgn="auto" latinLnBrk="0" hangingPunct="1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-5" normalizeH="0" baseline="0" noProof="0" dirty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-7</a:t>
            </a:r>
            <a:r>
              <a:rPr kumimoji="0" lang="ru-RU" sz="3000" b="1" i="0" u="none" strike="noStrike" kern="1200" cap="none" spc="-5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,1</a:t>
            </a:r>
            <a:r>
              <a:rPr kumimoji="0" lang="ru-RU" sz="3000" b="1" i="0" u="none" strike="noStrike" kern="1200" cap="none" spc="-5" normalizeH="0" baseline="0" noProof="0" dirty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тыс.</a:t>
            </a:r>
            <a:endParaRPr kumimoji="0" lang="ru-RU" sz="1400" b="0" i="0" u="none" strike="noStrike" kern="1200" cap="none" spc="0" normalizeH="0" baseline="3000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0" name="object 55">
            <a:extLst>
              <a:ext uri="{FF2B5EF4-FFF2-40B4-BE49-F238E27FC236}">
                <a16:creationId xmlns:a16="http://schemas.microsoft.com/office/drawing/2014/main" id="{6723C0B2-70AA-71CC-35CD-F03015DED4E1}"/>
              </a:ext>
            </a:extLst>
          </p:cNvPr>
          <p:cNvSpPr/>
          <p:nvPr/>
        </p:nvSpPr>
        <p:spPr>
          <a:xfrm flipH="1" flipV="1">
            <a:off x="5115689" y="2519416"/>
            <a:ext cx="113815" cy="461255"/>
          </a:xfrm>
          <a:custGeom>
            <a:avLst/>
            <a:gdLst/>
            <a:ahLst/>
            <a:cxnLst/>
            <a:rect l="l" t="t" r="r" b="b"/>
            <a:pathLst>
              <a:path w="128270" h="467994">
                <a:moveTo>
                  <a:pt x="64007" y="0"/>
                </a:moveTo>
                <a:lnTo>
                  <a:pt x="0" y="64008"/>
                </a:lnTo>
                <a:lnTo>
                  <a:pt x="32003" y="64008"/>
                </a:lnTo>
                <a:lnTo>
                  <a:pt x="32003" y="467868"/>
                </a:lnTo>
                <a:lnTo>
                  <a:pt x="96011" y="467868"/>
                </a:lnTo>
                <a:lnTo>
                  <a:pt x="96011" y="64008"/>
                </a:lnTo>
                <a:lnTo>
                  <a:pt x="128015" y="64008"/>
                </a:lnTo>
                <a:lnTo>
                  <a:pt x="64007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object 126">
            <a:extLst>
              <a:ext uri="{FF2B5EF4-FFF2-40B4-BE49-F238E27FC236}">
                <a16:creationId xmlns:a16="http://schemas.microsoft.com/office/drawing/2014/main" id="{BA50C69C-4858-7FA8-3947-AE7CDB7BDFB6}"/>
              </a:ext>
            </a:extLst>
          </p:cNvPr>
          <p:cNvSpPr txBox="1"/>
          <p:nvPr/>
        </p:nvSpPr>
        <p:spPr>
          <a:xfrm>
            <a:off x="2477908" y="4839138"/>
            <a:ext cx="566137" cy="1599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2025</a:t>
            </a:r>
            <a:endParaRPr kumimoji="0" sz="18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object 126">
            <a:extLst>
              <a:ext uri="{FF2B5EF4-FFF2-40B4-BE49-F238E27FC236}">
                <a16:creationId xmlns:a16="http://schemas.microsoft.com/office/drawing/2014/main" id="{B174C57A-7F7A-B1C7-7359-F79254AD92EA}"/>
              </a:ext>
            </a:extLst>
          </p:cNvPr>
          <p:cNvSpPr txBox="1"/>
          <p:nvPr/>
        </p:nvSpPr>
        <p:spPr>
          <a:xfrm>
            <a:off x="2946476" y="4839138"/>
            <a:ext cx="566137" cy="3076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прогноз</a:t>
            </a:r>
            <a:endParaRPr kumimoji="0" sz="18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object 28">
            <a:extLst>
              <a:ext uri="{FF2B5EF4-FFF2-40B4-BE49-F238E27FC236}">
                <a16:creationId xmlns:a16="http://schemas.microsoft.com/office/drawing/2014/main" id="{0096BE21-A44A-02F6-D770-40A3962FA75A}"/>
              </a:ext>
            </a:extLst>
          </p:cNvPr>
          <p:cNvSpPr/>
          <p:nvPr/>
        </p:nvSpPr>
        <p:spPr>
          <a:xfrm>
            <a:off x="2594053" y="1867343"/>
            <a:ext cx="448309" cy="2832588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object 32">
            <a:extLst>
              <a:ext uri="{FF2B5EF4-FFF2-40B4-BE49-F238E27FC236}">
                <a16:creationId xmlns:a16="http://schemas.microsoft.com/office/drawing/2014/main" id="{69041C04-9782-D320-C2DB-994B0178B934}"/>
              </a:ext>
            </a:extLst>
          </p:cNvPr>
          <p:cNvSpPr txBox="1"/>
          <p:nvPr/>
        </p:nvSpPr>
        <p:spPr>
          <a:xfrm>
            <a:off x="2580855" y="1970264"/>
            <a:ext cx="436709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524</a:t>
            </a:r>
            <a:endParaRPr kumimoji="0" lang="ru-RU" sz="1400" b="1" i="0" u="none" strike="noStrike" kern="1200" cap="none" spc="-5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object 28">
            <a:extLst>
              <a:ext uri="{FF2B5EF4-FFF2-40B4-BE49-F238E27FC236}">
                <a16:creationId xmlns:a16="http://schemas.microsoft.com/office/drawing/2014/main" id="{C393A936-711F-D3F6-02BA-D88B201837F4}"/>
              </a:ext>
            </a:extLst>
          </p:cNvPr>
          <p:cNvSpPr/>
          <p:nvPr/>
        </p:nvSpPr>
        <p:spPr>
          <a:xfrm>
            <a:off x="3029164" y="1684602"/>
            <a:ext cx="448309" cy="3016020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tx2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object 32">
            <a:extLst>
              <a:ext uri="{FF2B5EF4-FFF2-40B4-BE49-F238E27FC236}">
                <a16:creationId xmlns:a16="http://schemas.microsoft.com/office/drawing/2014/main" id="{A5D35290-1806-486D-795B-E9130D0FA1BC}"/>
              </a:ext>
            </a:extLst>
          </p:cNvPr>
          <p:cNvSpPr txBox="1"/>
          <p:nvPr/>
        </p:nvSpPr>
        <p:spPr>
          <a:xfrm>
            <a:off x="3035130" y="1790122"/>
            <a:ext cx="43670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550</a:t>
            </a:r>
            <a:endParaRPr kumimoji="0" sz="12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object 28">
            <a:extLst>
              <a:ext uri="{FF2B5EF4-FFF2-40B4-BE49-F238E27FC236}">
                <a16:creationId xmlns:a16="http://schemas.microsoft.com/office/drawing/2014/main" id="{B5C6DE7E-E696-9373-515F-1FF0A3B36DCF}"/>
              </a:ext>
            </a:extLst>
          </p:cNvPr>
          <p:cNvSpPr/>
          <p:nvPr/>
        </p:nvSpPr>
        <p:spPr>
          <a:xfrm>
            <a:off x="6322600" y="4001465"/>
            <a:ext cx="448309" cy="707281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object 28">
            <a:extLst>
              <a:ext uri="{FF2B5EF4-FFF2-40B4-BE49-F238E27FC236}">
                <a16:creationId xmlns:a16="http://schemas.microsoft.com/office/drawing/2014/main" id="{21DC5E23-AC9B-16E4-5138-4C33DC0BA521}"/>
              </a:ext>
            </a:extLst>
          </p:cNvPr>
          <p:cNvSpPr/>
          <p:nvPr/>
        </p:nvSpPr>
        <p:spPr>
          <a:xfrm>
            <a:off x="6773017" y="3933539"/>
            <a:ext cx="448309" cy="781960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tx2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object 126">
            <a:extLst>
              <a:ext uri="{FF2B5EF4-FFF2-40B4-BE49-F238E27FC236}">
                <a16:creationId xmlns:a16="http://schemas.microsoft.com/office/drawing/2014/main" id="{9062BBA6-B67F-B29C-EABF-27C6E4F49C50}"/>
              </a:ext>
            </a:extLst>
          </p:cNvPr>
          <p:cNvSpPr txBox="1"/>
          <p:nvPr/>
        </p:nvSpPr>
        <p:spPr>
          <a:xfrm>
            <a:off x="6092893" y="4839681"/>
            <a:ext cx="907721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07.2025</a:t>
            </a:r>
            <a:endParaRPr kumimoji="0" sz="15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object 126">
            <a:extLst>
              <a:ext uri="{FF2B5EF4-FFF2-40B4-BE49-F238E27FC236}">
                <a16:creationId xmlns:a16="http://schemas.microsoft.com/office/drawing/2014/main" id="{12FBD66F-1BE4-97D1-5F3A-87A8B55D1991}"/>
              </a:ext>
            </a:extLst>
          </p:cNvPr>
          <p:cNvSpPr txBox="1"/>
          <p:nvPr/>
        </p:nvSpPr>
        <p:spPr>
          <a:xfrm>
            <a:off x="6730712" y="4839138"/>
            <a:ext cx="566137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</a:t>
            </a:r>
            <a:endParaRPr kumimoji="0" sz="15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object 32">
            <a:extLst>
              <a:ext uri="{FF2B5EF4-FFF2-40B4-BE49-F238E27FC236}">
                <a16:creationId xmlns:a16="http://schemas.microsoft.com/office/drawing/2014/main" id="{181D3DF8-7000-5512-DC5D-CBB936C632D0}"/>
              </a:ext>
            </a:extLst>
          </p:cNvPr>
          <p:cNvSpPr txBox="1"/>
          <p:nvPr/>
        </p:nvSpPr>
        <p:spPr>
          <a:xfrm>
            <a:off x="6302779" y="4083783"/>
            <a:ext cx="494312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24,6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object 32">
            <a:extLst>
              <a:ext uri="{FF2B5EF4-FFF2-40B4-BE49-F238E27FC236}">
                <a16:creationId xmlns:a16="http://schemas.microsoft.com/office/drawing/2014/main" id="{E59EC7A8-8767-8643-2213-3EB73C443FC3}"/>
              </a:ext>
            </a:extLst>
          </p:cNvPr>
          <p:cNvSpPr txBox="1"/>
          <p:nvPr/>
        </p:nvSpPr>
        <p:spPr>
          <a:xfrm>
            <a:off x="6738097" y="3946123"/>
            <a:ext cx="494312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25,3</a:t>
            </a:r>
            <a:endParaRPr kumimoji="0" sz="1400" b="1" i="0" u="none" strike="noStrike" kern="1200" cap="none" spc="-5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Скругленный прямоугольник 56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8158641" y="1054084"/>
            <a:ext cx="3875092" cy="10841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8176616" y="1279333"/>
            <a:ext cx="1491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89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01CECB36-5CE7-C292-3503-65D590ED90D3}"/>
              </a:ext>
            </a:extLst>
          </p:cNvPr>
          <p:cNvSpPr/>
          <p:nvPr/>
        </p:nvSpPr>
        <p:spPr>
          <a:xfrm>
            <a:off x="8963047" y="1486850"/>
            <a:ext cx="31419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регионов в единой системе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50049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5" name="object 28">
            <a:extLst>
              <a:ext uri="{FF2B5EF4-FFF2-40B4-BE49-F238E27FC236}">
                <a16:creationId xmlns:a16="http://schemas.microsoft.com/office/drawing/2014/main" id="{0096BE21-A44A-02F6-D770-40A3962FA75A}"/>
              </a:ext>
            </a:extLst>
          </p:cNvPr>
          <p:cNvSpPr/>
          <p:nvPr/>
        </p:nvSpPr>
        <p:spPr>
          <a:xfrm>
            <a:off x="3042226" y="3189782"/>
            <a:ext cx="421689" cy="1500318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object 32">
            <a:extLst>
              <a:ext uri="{FF2B5EF4-FFF2-40B4-BE49-F238E27FC236}">
                <a16:creationId xmlns:a16="http://schemas.microsoft.com/office/drawing/2014/main" id="{A5D35290-1806-486D-795B-E9130D0FA1BC}"/>
              </a:ext>
            </a:extLst>
          </p:cNvPr>
          <p:cNvSpPr txBox="1"/>
          <p:nvPr/>
        </p:nvSpPr>
        <p:spPr>
          <a:xfrm>
            <a:off x="3025321" y="3211498"/>
            <a:ext cx="43670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312</a:t>
            </a:r>
            <a:endParaRPr kumimoji="0" sz="12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8" name="Скругленный прямоугольник 77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8158641" y="2354155"/>
            <a:ext cx="3875092" cy="10841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Скругленный прямоугольник 78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8158641" y="3613965"/>
            <a:ext cx="3850552" cy="10841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Скругленный прямоугольник 79">
            <a:extLst>
              <a:ext uri="{FF2B5EF4-FFF2-40B4-BE49-F238E27FC236}">
                <a16:creationId xmlns:a16="http://schemas.microsoft.com/office/drawing/2014/main" id="{BDE59EA3-B265-5145-92C4-0E7A14897199}"/>
              </a:ext>
            </a:extLst>
          </p:cNvPr>
          <p:cNvSpPr/>
          <p:nvPr/>
        </p:nvSpPr>
        <p:spPr>
          <a:xfrm>
            <a:off x="8158641" y="4873775"/>
            <a:ext cx="3849692" cy="10841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8176616" y="2561935"/>
            <a:ext cx="1374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652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01CECB36-5CE7-C292-3503-65D590ED90D3}"/>
              </a:ext>
            </a:extLst>
          </p:cNvPr>
          <p:cNvSpPr/>
          <p:nvPr/>
        </p:nvSpPr>
        <p:spPr>
          <a:xfrm>
            <a:off x="9082876" y="2763176"/>
            <a:ext cx="30556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</a:rPr>
              <a:t>функции (полномочия)</a:t>
            </a:r>
            <a:endParaRPr kumimoji="0" lang="ru-RU" sz="1600" b="1" i="0" u="none" strike="noStrike" kern="1200" cap="none" spc="0" normalizeH="0" baseline="3000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74" name="Группа 73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77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8255905" y="5146786"/>
            <a:ext cx="1374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16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01CECB36-5CE7-C292-3503-65D590ED90D3}"/>
              </a:ext>
            </a:extLst>
          </p:cNvPr>
          <p:cNvSpPr/>
          <p:nvPr/>
        </p:nvSpPr>
        <p:spPr>
          <a:xfrm>
            <a:off x="9076700" y="5324424"/>
            <a:ext cx="2426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8CFF"/>
                </a:solidFill>
                <a:latin typeface="Arial"/>
              </a:rPr>
              <a:t>у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слуг в секунду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8176616" y="3853990"/>
            <a:ext cx="13747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65659">
              <a:defRPr/>
            </a:pPr>
            <a:r>
              <a:rPr lang="ru-RU" sz="2000" b="1" spc="-1" dirty="0">
                <a:solidFill>
                  <a:srgbClr val="008CFF"/>
                </a:solidFill>
                <a:cs typeface="Arial"/>
              </a:rPr>
              <a:t>&gt;</a:t>
            </a:r>
            <a:r>
              <a:rPr lang="ru-RU" sz="3200" b="1" spc="-1" dirty="0">
                <a:solidFill>
                  <a:srgbClr val="008CFF"/>
                </a:solidFill>
                <a:cs typeface="Arial"/>
              </a:rPr>
              <a:t> </a:t>
            </a:r>
            <a:r>
              <a:rPr lang="ru-RU" sz="3600" b="1" dirty="0">
                <a:solidFill>
                  <a:srgbClr val="008CFF"/>
                </a:solidFill>
                <a:latin typeface="Arial"/>
              </a:rPr>
              <a:t>500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01CECB36-5CE7-C292-3503-65D590ED90D3}"/>
              </a:ext>
            </a:extLst>
          </p:cNvPr>
          <p:cNvSpPr/>
          <p:nvPr/>
        </p:nvSpPr>
        <p:spPr>
          <a:xfrm>
            <a:off x="9274952" y="4067687"/>
            <a:ext cx="32546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8CFF"/>
                </a:solidFill>
                <a:latin typeface="Arial"/>
              </a:rPr>
              <a:t>м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лн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услуг ежегодно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224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Распределение услуг</a:t>
            </a:r>
          </a:p>
        </p:txBody>
      </p:sp>
      <p:graphicFrame>
        <p:nvGraphicFramePr>
          <p:cNvPr id="3" name="Chart 0"/>
          <p:cNvGraphicFramePr/>
          <p:nvPr>
            <p:extLst>
              <p:ext uri="{D42A27DB-BD31-4B8C-83A1-F6EECF244321}">
                <p14:modId xmlns:p14="http://schemas.microsoft.com/office/powerpoint/2010/main" val="2740981432"/>
              </p:ext>
            </p:extLst>
          </p:nvPr>
        </p:nvGraphicFramePr>
        <p:xfrm>
          <a:off x="632603" y="1416645"/>
          <a:ext cx="4745356" cy="423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074689" y="2987351"/>
            <a:ext cx="196907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524</a:t>
            </a:r>
            <a:r>
              <a:rPr kumimoji="0" lang="ru-RU" sz="40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услуг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hape 32"/>
          <p:cNvSpPr/>
          <p:nvPr/>
        </p:nvSpPr>
        <p:spPr>
          <a:xfrm>
            <a:off x="5588000" y="1290396"/>
            <a:ext cx="5984003" cy="912775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rgbClr val="DDE5EC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596178" y="1324496"/>
            <a:ext cx="18703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411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Shape 32"/>
          <p:cNvSpPr/>
          <p:nvPr/>
        </p:nvSpPr>
        <p:spPr>
          <a:xfrm>
            <a:off x="5588000" y="2530964"/>
            <a:ext cx="5984003" cy="912775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rgbClr val="DDE5EC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Shape 32"/>
          <p:cNvSpPr/>
          <p:nvPr/>
        </p:nvSpPr>
        <p:spPr>
          <a:xfrm>
            <a:off x="5588000" y="3774303"/>
            <a:ext cx="5984003" cy="912775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rgbClr val="DDE5EC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Shape 32"/>
          <p:cNvSpPr/>
          <p:nvPr/>
        </p:nvSpPr>
        <p:spPr>
          <a:xfrm>
            <a:off x="5588000" y="4990214"/>
            <a:ext cx="5984003" cy="912775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rgbClr val="DDE5EC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596178" y="3855722"/>
            <a:ext cx="15561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596178" y="5066298"/>
            <a:ext cx="12731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596178" y="2611887"/>
            <a:ext cx="15872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98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309360" y="4075577"/>
            <a:ext cx="29989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0" dirty="0"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Кадастровый учет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309360" y="1403368"/>
            <a:ext cx="3891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Единого </a:t>
            </a:r>
          </a:p>
          <a:p>
            <a:pPr lvl="0">
              <a:defRPr/>
            </a:pPr>
            <a:r>
              <a:rPr lang="ru-RU" kern="0" dirty="0"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реестра недвижимости</a:t>
            </a:r>
            <a:endParaRPr lang="en-US" kern="0" dirty="0">
              <a:solidFill>
                <a:srgbClr val="3950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309360" y="2790263"/>
            <a:ext cx="38912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kern="0" dirty="0"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Регистрация прав</a:t>
            </a:r>
            <a:endParaRPr lang="en-US" kern="0" dirty="0">
              <a:solidFill>
                <a:srgbClr val="3950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09360" y="5093008"/>
            <a:ext cx="2998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0" dirty="0"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Кадастровый учет </a:t>
            </a:r>
            <a:br>
              <a:rPr lang="ru-RU" kern="0" dirty="0"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kern="0" dirty="0"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регистрация прав</a:t>
            </a:r>
          </a:p>
        </p:txBody>
      </p:sp>
      <p:sp>
        <p:nvSpPr>
          <p:cNvPr id="37" name="Shape 42"/>
          <p:cNvSpPr>
            <a:spLocks noChangeAspect="1"/>
          </p:cNvSpPr>
          <p:nvPr/>
        </p:nvSpPr>
        <p:spPr>
          <a:xfrm>
            <a:off x="5774527" y="2816607"/>
            <a:ext cx="348306" cy="360000"/>
          </a:xfrm>
          <a:prstGeom prst="roundRect">
            <a:avLst>
              <a:gd name="adj" fmla="val 22222"/>
            </a:avLst>
          </a:prstGeom>
          <a:solidFill>
            <a:schemeClr val="tx2"/>
          </a:solidFill>
          <a:ln w="10160">
            <a:solidFill>
              <a:schemeClr val="tx2"/>
            </a:solidFill>
            <a:prstDash val="solid"/>
          </a:ln>
        </p:spPr>
        <p:txBody>
          <a:bodyPr/>
          <a:lstStyle/>
          <a:p>
            <a:pPr algn="ctr"/>
            <a:endParaRPr lang="ru-RU" sz="1630" b="1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0" name="Shape 42"/>
          <p:cNvSpPr>
            <a:spLocks noChangeAspect="1"/>
          </p:cNvSpPr>
          <p:nvPr/>
        </p:nvSpPr>
        <p:spPr>
          <a:xfrm>
            <a:off x="5774527" y="1554377"/>
            <a:ext cx="348306" cy="360000"/>
          </a:xfrm>
          <a:prstGeom prst="roundRect">
            <a:avLst>
              <a:gd name="adj" fmla="val 22222"/>
            </a:avLst>
          </a:prstGeom>
          <a:solidFill>
            <a:srgbClr val="00CC99"/>
          </a:solidFill>
          <a:ln w="10160">
            <a:solidFill>
              <a:srgbClr val="00CC99"/>
            </a:solidFill>
            <a:prstDash val="solid"/>
          </a:ln>
        </p:spPr>
        <p:txBody>
          <a:bodyPr/>
          <a:lstStyle/>
          <a:p>
            <a:pPr algn="ctr"/>
            <a:endParaRPr lang="ru-RU" sz="1630" b="1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1" name="Shape 42"/>
          <p:cNvSpPr>
            <a:spLocks noChangeAspect="1"/>
          </p:cNvSpPr>
          <p:nvPr/>
        </p:nvSpPr>
        <p:spPr>
          <a:xfrm>
            <a:off x="5774527" y="4085207"/>
            <a:ext cx="348306" cy="360000"/>
          </a:xfrm>
          <a:prstGeom prst="roundRect">
            <a:avLst>
              <a:gd name="adj" fmla="val 22222"/>
            </a:avLst>
          </a:prstGeom>
          <a:solidFill>
            <a:srgbClr val="0070C0"/>
          </a:solidFill>
          <a:ln w="10160">
            <a:solidFill>
              <a:srgbClr val="0070C0"/>
            </a:solidFill>
            <a:prstDash val="solid"/>
          </a:ln>
        </p:spPr>
        <p:txBody>
          <a:bodyPr/>
          <a:lstStyle/>
          <a:p>
            <a:pPr algn="ctr"/>
            <a:endParaRPr lang="ru-RU" sz="1630" b="1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2" name="Shape 42"/>
          <p:cNvSpPr>
            <a:spLocks noChangeAspect="1"/>
          </p:cNvSpPr>
          <p:nvPr/>
        </p:nvSpPr>
        <p:spPr>
          <a:xfrm>
            <a:off x="5774527" y="5266601"/>
            <a:ext cx="348306" cy="360000"/>
          </a:xfrm>
          <a:prstGeom prst="roundRect">
            <a:avLst>
              <a:gd name="adj" fmla="val 22222"/>
            </a:avLst>
          </a:prstGeom>
          <a:solidFill>
            <a:schemeClr val="tx2">
              <a:lumMod val="20000"/>
              <a:lumOff val="80000"/>
            </a:schemeClr>
          </a:solidFill>
          <a:ln w="10160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pPr algn="ctr"/>
            <a:endParaRPr lang="ru-RU" sz="1630" b="1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44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7807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: Rounded Corners 58">
            <a:extLst>
              <a:ext uri="{FF2B5EF4-FFF2-40B4-BE49-F238E27FC236}">
                <a16:creationId xmlns:a16="http://schemas.microsoft.com/office/drawing/2014/main" id="{69AD9F27-5A4D-46CC-B211-2D47CCCA0BE8}"/>
              </a:ext>
            </a:extLst>
          </p:cNvPr>
          <p:cNvSpPr/>
          <p:nvPr/>
        </p:nvSpPr>
        <p:spPr>
          <a:xfrm>
            <a:off x="9231736" y="1487650"/>
            <a:ext cx="1053227" cy="876377"/>
          </a:xfrm>
          <a:prstGeom prst="roundRect">
            <a:avLst>
              <a:gd name="adj" fmla="val 9410"/>
            </a:avLst>
          </a:prstGeom>
          <a:solidFill>
            <a:schemeClr val="bg1"/>
          </a:solidFill>
          <a:ln w="1905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outerShdw blurRad="101600" algn="ctr" rotWithShape="0">
              <a:schemeClr val="tx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Rectangle: Rounded Corners 58">
            <a:extLst>
              <a:ext uri="{FF2B5EF4-FFF2-40B4-BE49-F238E27FC236}">
                <a16:creationId xmlns:a16="http://schemas.microsoft.com/office/drawing/2014/main" id="{69AD9F27-5A4D-46CC-B211-2D47CCCA0BE8}"/>
              </a:ext>
            </a:extLst>
          </p:cNvPr>
          <p:cNvSpPr/>
          <p:nvPr/>
        </p:nvSpPr>
        <p:spPr>
          <a:xfrm>
            <a:off x="9251822" y="4704779"/>
            <a:ext cx="1053227" cy="876377"/>
          </a:xfrm>
          <a:prstGeom prst="roundRect">
            <a:avLst>
              <a:gd name="adj" fmla="val 9410"/>
            </a:avLst>
          </a:prstGeom>
          <a:solidFill>
            <a:schemeClr val="bg1"/>
          </a:solidFill>
          <a:ln w="1905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outerShdw blurRad="101600" algn="ctr" rotWithShape="0">
              <a:schemeClr val="tx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3"/>
          <a:stretch/>
        </p:blipFill>
        <p:spPr>
          <a:xfrm>
            <a:off x="22860" y="1290535"/>
            <a:ext cx="3511911" cy="48340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Цифровой ландшафт управления земельными ресурсами в России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38252" y="5338295"/>
            <a:ext cx="39806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Государственная геодезическая сеть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04539" y="4807581"/>
            <a:ext cx="4986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Единая электронная картографическая основа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04539" y="4267903"/>
            <a:ext cx="45171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Реестр границ, кадастровая деятельность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58863" y="1849279"/>
            <a:ext cx="5393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Национальная система пространственных данных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06325" y="3241293"/>
            <a:ext cx="40421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Государственная кадастровая оценка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01562" y="3749013"/>
            <a:ext cx="5167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Единый государственный реестр недвижимости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54591" y="2674919"/>
            <a:ext cx="41304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Контрольная надзорная деятельность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849880" y="5533954"/>
            <a:ext cx="501909" cy="0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849880" y="4985024"/>
            <a:ext cx="455851" cy="0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933700" y="4459224"/>
            <a:ext cx="375371" cy="0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009900" y="3902860"/>
            <a:ext cx="296194" cy="0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081308" y="3395149"/>
            <a:ext cx="238554" cy="0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129574" y="2854515"/>
            <a:ext cx="238554" cy="0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227023" y="2002550"/>
            <a:ext cx="144000" cy="0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крывающая фигурная скобка 6">
            <a:extLst>
              <a:ext uri="{FF2B5EF4-FFF2-40B4-BE49-F238E27FC236}">
                <a16:creationId xmlns:a16="http://schemas.microsoft.com/office/drawing/2014/main" id="{7557C7B7-BAFF-25DD-96EF-EBD9E3EFE8B1}"/>
              </a:ext>
            </a:extLst>
          </p:cNvPr>
          <p:cNvSpPr/>
          <p:nvPr/>
        </p:nvSpPr>
        <p:spPr>
          <a:xfrm>
            <a:off x="8591193" y="1405668"/>
            <a:ext cx="324000" cy="4217892"/>
          </a:xfrm>
          <a:prstGeom prst="rightBrace">
            <a:avLst>
              <a:gd name="adj1" fmla="val 31834"/>
              <a:gd name="adj2" fmla="val 51513"/>
            </a:avLst>
          </a:prstGeom>
          <a:ln w="19050">
            <a:solidFill>
              <a:srgbClr val="008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1586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12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Правая фигурная скобка 20"/>
          <p:cNvSpPr/>
          <p:nvPr/>
        </p:nvSpPr>
        <p:spPr>
          <a:xfrm>
            <a:off x="3129574" y="1478349"/>
            <a:ext cx="119277" cy="1063642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7" name="Группа 36"/>
          <p:cNvGrpSpPr>
            <a:grpSpLocks noChangeAspect="1"/>
          </p:cNvGrpSpPr>
          <p:nvPr/>
        </p:nvGrpSpPr>
        <p:grpSpPr>
          <a:xfrm>
            <a:off x="660662" y="939871"/>
            <a:ext cx="288000" cy="291938"/>
            <a:chOff x="2467989" y="1171906"/>
            <a:chExt cx="632834" cy="632834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F10BE87-BACB-4E82-A68E-204765CFB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67989" y="1171906"/>
              <a:ext cx="632834" cy="632834"/>
            </a:xfrm>
            <a:prstGeom prst="rect">
              <a:avLst/>
            </a:prstGeom>
          </p:spPr>
        </p:pic>
        <p:pic>
          <p:nvPicPr>
            <p:cNvPr id="39" name="Graphic 22">
              <a:extLst>
                <a:ext uri="{FF2B5EF4-FFF2-40B4-BE49-F238E27FC236}">
                  <a16:creationId xmlns:a16="http://schemas.microsoft.com/office/drawing/2014/main" id="{6ADC3401-A834-C130-2B15-8C89EBAA8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86467" y="1283475"/>
              <a:ext cx="374444" cy="419400"/>
            </a:xfrm>
            <a:prstGeom prst="rect">
              <a:avLst/>
            </a:prstGeom>
          </p:spPr>
        </p:pic>
      </p:grp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1054437" y="929862"/>
            <a:ext cx="2153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РОСРЕЕСТР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Rectangle: Rounded Corners 58">
            <a:extLst>
              <a:ext uri="{FF2B5EF4-FFF2-40B4-BE49-F238E27FC236}">
                <a16:creationId xmlns:a16="http://schemas.microsoft.com/office/drawing/2014/main" id="{69AD9F27-5A4D-46CC-B211-2D47CCCA0BE8}"/>
              </a:ext>
            </a:extLst>
          </p:cNvPr>
          <p:cNvSpPr/>
          <p:nvPr/>
        </p:nvSpPr>
        <p:spPr>
          <a:xfrm>
            <a:off x="9258980" y="2922033"/>
            <a:ext cx="1053227" cy="1262084"/>
          </a:xfrm>
          <a:prstGeom prst="roundRect">
            <a:avLst>
              <a:gd name="adj" fmla="val 9410"/>
            </a:avLst>
          </a:prstGeom>
          <a:solidFill>
            <a:schemeClr val="bg1"/>
          </a:solidFill>
          <a:ln w="1905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outerShdw blurRad="101600" algn="ctr" rotWithShape="0">
              <a:schemeClr val="tx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2" name="Рисунок 69">
            <a:extLst>
              <a:ext uri="{FF2B5EF4-FFF2-40B4-BE49-F238E27FC236}">
                <a16:creationId xmlns:a16="http://schemas.microsoft.com/office/drawing/2014/main" id="{F39D8254-15F2-C034-E19C-7F230CD55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7844" y="2958144"/>
            <a:ext cx="475498" cy="517764"/>
          </a:xfrm>
          <a:prstGeom prst="rect">
            <a:avLst/>
          </a:prstGeom>
        </p:spPr>
      </p:pic>
      <p:grpSp>
        <p:nvGrpSpPr>
          <p:cNvPr id="43" name="Группа 42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44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ROSREESTR /BANGKOK '26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9115033" y="3475908"/>
            <a:ext cx="1341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8CFF"/>
                </a:solidFill>
              </a:rPr>
              <a:t>Портал </a:t>
            </a:r>
            <a:br>
              <a:rPr lang="ru-RU" sz="1600" b="1" dirty="0">
                <a:solidFill>
                  <a:srgbClr val="008CFF"/>
                </a:solidFill>
              </a:rPr>
            </a:br>
            <a:r>
              <a:rPr lang="ru-RU" sz="1600" b="1" dirty="0" err="1">
                <a:solidFill>
                  <a:srgbClr val="008CFF"/>
                </a:solidFill>
              </a:rPr>
              <a:t>Госуслуг</a:t>
            </a:r>
            <a:endParaRPr lang="ru-RU" sz="1600" dirty="0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438" y="1643118"/>
            <a:ext cx="932769" cy="566977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7"/>
          <a:srcRect l="17388" r="16601"/>
          <a:stretch/>
        </p:blipFill>
        <p:spPr>
          <a:xfrm>
            <a:off x="9430893" y="4900622"/>
            <a:ext cx="693256" cy="590748"/>
          </a:xfrm>
          <a:prstGeom prst="rect">
            <a:avLst/>
          </a:prstGeom>
        </p:spPr>
      </p:pic>
      <p:sp>
        <p:nvSpPr>
          <p:cNvPr id="51" name="Закрывающая фигурная скобка 6">
            <a:extLst>
              <a:ext uri="{FF2B5EF4-FFF2-40B4-BE49-F238E27FC236}">
                <a16:creationId xmlns:a16="http://schemas.microsoft.com/office/drawing/2014/main" id="{7557C7B7-BAFF-25DD-96EF-EBD9E3EFE8B1}"/>
              </a:ext>
            </a:extLst>
          </p:cNvPr>
          <p:cNvSpPr/>
          <p:nvPr/>
        </p:nvSpPr>
        <p:spPr>
          <a:xfrm>
            <a:off x="10499509" y="1405668"/>
            <a:ext cx="324000" cy="4217892"/>
          </a:xfrm>
          <a:prstGeom prst="rightBrace">
            <a:avLst>
              <a:gd name="adj1" fmla="val 31834"/>
              <a:gd name="adj2" fmla="val 51513"/>
            </a:avLst>
          </a:prstGeom>
          <a:ln w="19050">
            <a:solidFill>
              <a:srgbClr val="008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15869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12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2" name="Graphic 24">
            <a:extLst>
              <a:ext uri="{FF2B5EF4-FFF2-40B4-BE49-F238E27FC236}">
                <a16:creationId xmlns:a16="http://schemas.microsoft.com/office/drawing/2014/main" id="{16E76A6A-5CB1-4562-B0CF-EBCFD9CE16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07410" y="1452190"/>
            <a:ext cx="447830" cy="435448"/>
          </a:xfrm>
          <a:prstGeom prst="rect">
            <a:avLst/>
          </a:prstGeom>
        </p:spPr>
      </p:pic>
      <p:pic>
        <p:nvPicPr>
          <p:cNvPr id="53" name="Graphic 75">
            <a:extLst>
              <a:ext uri="{FF2B5EF4-FFF2-40B4-BE49-F238E27FC236}">
                <a16:creationId xmlns:a16="http://schemas.microsoft.com/office/drawing/2014/main" id="{7F18CBA4-0D6F-45F8-95E4-D2ABE3144C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1195" y="3123653"/>
            <a:ext cx="502683" cy="518606"/>
          </a:xfrm>
          <a:prstGeom prst="rect">
            <a:avLst/>
          </a:prstGeom>
        </p:spPr>
      </p:pic>
      <p:pic>
        <p:nvPicPr>
          <p:cNvPr id="54" name="Graphic 41">
            <a:extLst>
              <a:ext uri="{FF2B5EF4-FFF2-40B4-BE49-F238E27FC236}">
                <a16:creationId xmlns:a16="http://schemas.microsoft.com/office/drawing/2014/main" id="{9A68378B-B338-4C2F-B87C-2C306845206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87411" y="4771704"/>
            <a:ext cx="520261" cy="448501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10688368" y="1977259"/>
            <a:ext cx="1582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Государство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801633" y="3745682"/>
            <a:ext cx="12771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Граждане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0688368" y="5289945"/>
            <a:ext cx="1503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Бизнес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854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0"/>
          <p:cNvSpPr/>
          <p:nvPr/>
        </p:nvSpPr>
        <p:spPr>
          <a:xfrm>
            <a:off x="8781874" y="4467737"/>
            <a:ext cx="3060799" cy="1463348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Shape 30"/>
          <p:cNvSpPr/>
          <p:nvPr/>
        </p:nvSpPr>
        <p:spPr>
          <a:xfrm>
            <a:off x="7560437" y="1130147"/>
            <a:ext cx="3060799" cy="1143805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Shape 30"/>
          <p:cNvSpPr/>
          <p:nvPr/>
        </p:nvSpPr>
        <p:spPr>
          <a:xfrm>
            <a:off x="491767" y="4467737"/>
            <a:ext cx="3060799" cy="1463348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Shape 30"/>
          <p:cNvSpPr/>
          <p:nvPr/>
        </p:nvSpPr>
        <p:spPr>
          <a:xfrm>
            <a:off x="3009790" y="1141782"/>
            <a:ext cx="3196105" cy="1143805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Прямая соединительная линия 5"/>
          <p:cNvCxnSpPr/>
          <p:nvPr/>
        </p:nvCxnSpPr>
        <p:spPr>
          <a:xfrm>
            <a:off x="367393" y="3421597"/>
            <a:ext cx="10997293" cy="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hape 3"/>
          <p:cNvSpPr>
            <a:spLocks noChangeAspect="1"/>
          </p:cNvSpPr>
          <p:nvPr/>
        </p:nvSpPr>
        <p:spPr>
          <a:xfrm>
            <a:off x="7828484" y="2996998"/>
            <a:ext cx="792000" cy="792000"/>
          </a:xfrm>
          <a:prstGeom prst="ellipse">
            <a:avLst/>
          </a:prstGeom>
          <a:solidFill>
            <a:schemeClr val="accent2"/>
          </a:solidFill>
          <a:ln w="20320">
            <a:solidFill>
              <a:schemeClr val="accent2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модель информационных систем в </a:t>
            </a:r>
            <a:r>
              <a:rPr lang="ru-RU" dirty="0" err="1"/>
              <a:t>Росреестре</a:t>
            </a:r>
            <a:endParaRPr lang="ru-RU" dirty="0"/>
          </a:p>
        </p:txBody>
      </p:sp>
      <p:sp>
        <p:nvSpPr>
          <p:cNvPr id="7" name="Shape 3"/>
          <p:cNvSpPr>
            <a:spLocks noChangeAspect="1"/>
          </p:cNvSpPr>
          <p:nvPr/>
        </p:nvSpPr>
        <p:spPr>
          <a:xfrm>
            <a:off x="1173009" y="2996998"/>
            <a:ext cx="792000" cy="792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8" name="Shape 3"/>
          <p:cNvSpPr>
            <a:spLocks noChangeAspect="1"/>
          </p:cNvSpPr>
          <p:nvPr/>
        </p:nvSpPr>
        <p:spPr>
          <a:xfrm>
            <a:off x="3396622" y="2996998"/>
            <a:ext cx="792000" cy="792000"/>
          </a:xfrm>
          <a:prstGeom prst="ellipse">
            <a:avLst/>
          </a:prstGeom>
          <a:solidFill>
            <a:schemeClr val="accent2"/>
          </a:solidFill>
          <a:ln w="20320">
            <a:solidFill>
              <a:schemeClr val="accent2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9" name="Shape 3"/>
          <p:cNvSpPr>
            <a:spLocks noChangeAspect="1"/>
          </p:cNvSpPr>
          <p:nvPr/>
        </p:nvSpPr>
        <p:spPr>
          <a:xfrm>
            <a:off x="10227494" y="2996998"/>
            <a:ext cx="792000" cy="792000"/>
          </a:xfrm>
          <a:prstGeom prst="ellipse">
            <a:avLst/>
          </a:prstGeom>
          <a:solidFill>
            <a:schemeClr val="accent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15" name="Прямоугольник 14"/>
          <p:cNvSpPr/>
          <p:nvPr/>
        </p:nvSpPr>
        <p:spPr>
          <a:xfrm>
            <a:off x="7640998" y="1163440"/>
            <a:ext cx="28977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Единая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цифровая платформа Национальная  система пространственных данных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22663" y="3812763"/>
            <a:ext cx="7069" cy="613138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96200" y="4796702"/>
            <a:ext cx="32177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83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системы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по учету и регистрации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544766" y="3794991"/>
            <a:ext cx="7069" cy="613138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596200" y="3156844"/>
            <a:ext cx="1959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2017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813063" y="3156844"/>
            <a:ext cx="1959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2020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244925" y="3156844"/>
            <a:ext cx="1959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010312" y="1208111"/>
            <a:ext cx="33062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008CFF"/>
                </a:solidFill>
                <a:latin typeface="Arial"/>
              </a:rPr>
              <a:t>1 </a:t>
            </a:r>
            <a:r>
              <a:rPr lang="ru-RU" sz="1600" dirty="0">
                <a:solidFill>
                  <a:srgbClr val="39505E"/>
                </a:solidFill>
                <a:latin typeface="Arial"/>
                <a:cs typeface="Arial" panose="020B0604020202020204" pitchFamily="34" charset="0"/>
              </a:rPr>
              <a:t> </a:t>
            </a:r>
            <a:br>
              <a:rPr lang="ru-RU" sz="1600" dirty="0">
                <a:solidFill>
                  <a:srgbClr val="39505E"/>
                </a:solidFill>
                <a:latin typeface="Arial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39505E"/>
                </a:solidFill>
                <a:latin typeface="Arial"/>
                <a:cs typeface="Arial" panose="020B0604020202020204" pitchFamily="34" charset="0"/>
              </a:rPr>
              <a:t>централизованная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система учет</a:t>
            </a:r>
            <a:r>
              <a:rPr lang="ru-RU" sz="1600" dirty="0">
                <a:solidFill>
                  <a:srgbClr val="39505E"/>
                </a:solidFill>
                <a:latin typeface="Arial"/>
                <a:cs typeface="Arial" panose="020B0604020202020204" pitchFamily="34" charset="0"/>
              </a:rPr>
              <a:t>а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и регистрации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721572" y="3156844"/>
            <a:ext cx="1799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2030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V="1">
            <a:off x="3816846" y="2286988"/>
            <a:ext cx="0" cy="697161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8972312" y="4490539"/>
            <a:ext cx="25103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системы: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Shape 3"/>
          <p:cNvSpPr>
            <a:spLocks noChangeAspect="1"/>
          </p:cNvSpPr>
          <p:nvPr/>
        </p:nvSpPr>
        <p:spPr>
          <a:xfrm>
            <a:off x="5524543" y="2996998"/>
            <a:ext cx="792000" cy="792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38" name="Прямоугольник 37"/>
          <p:cNvSpPr/>
          <p:nvPr/>
        </p:nvSpPr>
        <p:spPr>
          <a:xfrm>
            <a:off x="4970407" y="3156844"/>
            <a:ext cx="1959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0621236" y="3822331"/>
            <a:ext cx="7069" cy="613138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8224484" y="2285587"/>
            <a:ext cx="0" cy="697161"/>
          </a:xfrm>
          <a:prstGeom prst="line">
            <a:avLst/>
          </a:prstGeom>
          <a:ln>
            <a:headEnd type="oval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 30"/>
          <p:cNvSpPr/>
          <p:nvPr/>
        </p:nvSpPr>
        <p:spPr>
          <a:xfrm>
            <a:off x="4636820" y="4467737"/>
            <a:ext cx="3060799" cy="1463348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Прямоугольник 41"/>
          <p:cNvSpPr/>
          <p:nvPr/>
        </p:nvSpPr>
        <p:spPr>
          <a:xfrm>
            <a:off x="4772181" y="4824051"/>
            <a:ext cx="3217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77">
              <a:defRPr/>
            </a:pPr>
            <a:r>
              <a:rPr lang="ru-RU" sz="2800" b="1" noProof="0" dirty="0">
                <a:solidFill>
                  <a:srgbClr val="008CFF"/>
                </a:solidFill>
                <a:latin typeface="Arial"/>
              </a:rPr>
              <a:t>27</a:t>
            </a:r>
            <a:r>
              <a:rPr lang="ru-RU" sz="2000" b="1" dirty="0">
                <a:solidFill>
                  <a:srgbClr val="008CFF"/>
                </a:solidFill>
                <a:latin typeface="Arial"/>
              </a:rPr>
              <a:t> </a:t>
            </a:r>
            <a:br>
              <a:rPr lang="ru-RU" sz="2000" b="1" dirty="0">
                <a:solidFill>
                  <a:srgbClr val="008CFF"/>
                </a:solidFill>
                <a:latin typeface="Arial"/>
              </a:rPr>
            </a:br>
            <a:r>
              <a:rPr lang="ru-RU" sz="1600" dirty="0">
                <a:solidFill>
                  <a:srgbClr val="39505E"/>
                </a:solidFill>
                <a:latin typeface="Arial"/>
                <a:cs typeface="Arial" panose="020B0604020202020204" pitchFamily="34" charset="0"/>
              </a:rPr>
              <a:t>профильных</a:t>
            </a:r>
            <a:r>
              <a:rPr lang="ru-RU" sz="2000" b="1" dirty="0">
                <a:solidFill>
                  <a:srgbClr val="008CFF"/>
                </a:solidFill>
                <a:latin typeface="Arial"/>
              </a:rPr>
              <a:t> </a:t>
            </a:r>
            <a:r>
              <a:rPr lang="ru-RU" sz="1600" dirty="0">
                <a:solidFill>
                  <a:srgbClr val="39505E"/>
                </a:solidFill>
                <a:latin typeface="Arial"/>
                <a:cs typeface="Arial" panose="020B0604020202020204" pitchFamily="34" charset="0"/>
              </a:rPr>
              <a:t>систем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pic>
        <p:nvPicPr>
          <p:cNvPr id="43" name="Graphic 78">
            <a:extLst>
              <a:ext uri="{FF2B5EF4-FFF2-40B4-BE49-F238E27FC236}">
                <a16:creationId xmlns:a16="http://schemas.microsoft.com/office/drawing/2014/main" id="{218A9E09-B48F-4E42-854F-CDD914CB47E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62912" y="2996998"/>
            <a:ext cx="346335" cy="446883"/>
          </a:xfrm>
          <a:prstGeom prst="rect">
            <a:avLst/>
          </a:prstGeom>
        </p:spPr>
      </p:pic>
      <p:grpSp>
        <p:nvGrpSpPr>
          <p:cNvPr id="31" name="Группа 30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44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8794673" y="4976978"/>
            <a:ext cx="30861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377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  <a:cs typeface="Arial" panose="020B0604020202020204" pitchFamily="34" charset="0"/>
              </a:rPr>
              <a:t>Единая система учета </a:t>
            </a:r>
            <a:br>
              <a:rPr lang="ru-RU" sz="1400" dirty="0">
                <a:solidFill>
                  <a:srgbClr val="39505E"/>
                </a:solidFill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39505E"/>
                </a:solidFill>
                <a:cs typeface="Arial" panose="020B0604020202020204" pitchFamily="34" charset="0"/>
              </a:rPr>
              <a:t>и регистрации</a:t>
            </a:r>
          </a:p>
          <a:p>
            <a:pPr marL="285750" lvl="0" indent="-285750" defTabSz="914377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srgbClr val="39505E"/>
                </a:solidFill>
                <a:cs typeface="Arial" panose="020B0604020202020204" pitchFamily="34" charset="0"/>
              </a:rPr>
              <a:t>Национальная платформа пространственных данных</a:t>
            </a:r>
          </a:p>
        </p:txBody>
      </p:sp>
      <p:sp>
        <p:nvSpPr>
          <p:cNvPr id="46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803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30"/>
          <p:cNvSpPr/>
          <p:nvPr/>
        </p:nvSpPr>
        <p:spPr>
          <a:xfrm>
            <a:off x="272026" y="1144896"/>
            <a:ext cx="7026971" cy="5172083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ФГИС Единый государственный реестр недвижимости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Shape 30"/>
          <p:cNvSpPr/>
          <p:nvPr/>
        </p:nvSpPr>
        <p:spPr>
          <a:xfrm>
            <a:off x="7629087" y="1543461"/>
            <a:ext cx="4274814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Shape 30"/>
          <p:cNvSpPr/>
          <p:nvPr/>
        </p:nvSpPr>
        <p:spPr>
          <a:xfrm>
            <a:off x="7629087" y="2783407"/>
            <a:ext cx="4274814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7636211" y="2893504"/>
            <a:ext cx="1374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65647">
              <a:buClr>
                <a:srgbClr val="008CFF"/>
              </a:buClr>
              <a:defRPr/>
            </a:pPr>
            <a:r>
              <a:rPr lang="ru-RU" sz="3000" b="1" dirty="0">
                <a:solidFill>
                  <a:srgbClr val="008CFF"/>
                </a:solidFill>
                <a:latin typeface="Arial"/>
              </a:rPr>
              <a:t>276</a:t>
            </a:r>
            <a:endParaRPr lang="ru-RU" sz="1600" b="1" dirty="0">
              <a:solidFill>
                <a:srgbClr val="008CFF"/>
              </a:solidFill>
              <a:latin typeface="Arial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1CECB36-5CE7-C292-3503-65D590ED90D3}"/>
              </a:ext>
            </a:extLst>
          </p:cNvPr>
          <p:cNvSpPr/>
          <p:nvPr/>
        </p:nvSpPr>
        <p:spPr>
          <a:xfrm>
            <a:off x="8628365" y="3030664"/>
            <a:ext cx="32546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8CFF"/>
                </a:solidFill>
                <a:latin typeface="Arial"/>
              </a:rPr>
              <a:t>млн прав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Shape 30"/>
          <p:cNvSpPr/>
          <p:nvPr/>
        </p:nvSpPr>
        <p:spPr>
          <a:xfrm>
            <a:off x="7629087" y="4018168"/>
            <a:ext cx="4274814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7636211" y="4137877"/>
            <a:ext cx="1374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dirty="0">
                <a:solidFill>
                  <a:srgbClr val="008CFF"/>
                </a:solidFill>
                <a:latin typeface="Arial"/>
              </a:rPr>
              <a:t>10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1CECB36-5CE7-C292-3503-65D590ED90D3}"/>
              </a:ext>
            </a:extLst>
          </p:cNvPr>
          <p:cNvSpPr/>
          <p:nvPr/>
        </p:nvSpPr>
        <p:spPr>
          <a:xfrm>
            <a:off x="8660309" y="4256166"/>
            <a:ext cx="35736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8CFF"/>
                </a:solidFill>
                <a:latin typeface="Arial"/>
              </a:rPr>
              <a:t>тыс. регистраторов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V="1">
            <a:off x="1867760" y="3838371"/>
            <a:ext cx="814997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hape 3"/>
          <p:cNvSpPr>
            <a:spLocks noChangeAspect="1"/>
          </p:cNvSpPr>
          <p:nvPr/>
        </p:nvSpPr>
        <p:spPr>
          <a:xfrm>
            <a:off x="886850" y="3350545"/>
            <a:ext cx="975652" cy="975652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47" name="Прямоугольник 46"/>
          <p:cNvSpPr/>
          <p:nvPr/>
        </p:nvSpPr>
        <p:spPr>
          <a:xfrm>
            <a:off x="1043713" y="2928222"/>
            <a:ext cx="790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8CFF"/>
                </a:solidFill>
                <a:ea typeface="Dotum" panose="020B0600000101010101" pitchFamily="34" charset="-127"/>
                <a:cs typeface="Segoe UI Semibold" panose="020B0502040204020203" pitchFamily="34" charset="0"/>
              </a:rPr>
              <a:t>ЕГРН</a:t>
            </a:r>
            <a:endParaRPr lang="ru-RU" dirty="0"/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2682757" y="1889587"/>
            <a:ext cx="0" cy="4038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682757" y="1889587"/>
            <a:ext cx="618559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2682757" y="5917988"/>
            <a:ext cx="618559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2682757" y="2887457"/>
            <a:ext cx="618559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2682757" y="3838371"/>
            <a:ext cx="618559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2682757" y="4771599"/>
            <a:ext cx="618559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Shape 68"/>
          <p:cNvSpPr/>
          <p:nvPr/>
        </p:nvSpPr>
        <p:spPr>
          <a:xfrm>
            <a:off x="3414186" y="1543461"/>
            <a:ext cx="3455830" cy="730349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chemeClr val="accent2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</p:sp>
      <p:sp>
        <p:nvSpPr>
          <p:cNvPr id="86" name="Shape 68"/>
          <p:cNvSpPr/>
          <p:nvPr/>
        </p:nvSpPr>
        <p:spPr>
          <a:xfrm>
            <a:off x="3414185" y="2563609"/>
            <a:ext cx="3455831" cy="730349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chemeClr val="accent2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</p:sp>
      <p:sp>
        <p:nvSpPr>
          <p:cNvPr id="87" name="Shape 68"/>
          <p:cNvSpPr/>
          <p:nvPr/>
        </p:nvSpPr>
        <p:spPr>
          <a:xfrm>
            <a:off x="3414186" y="3526469"/>
            <a:ext cx="3455830" cy="730349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chemeClr val="tx2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</p:sp>
      <p:sp>
        <p:nvSpPr>
          <p:cNvPr id="88" name="Shape 68"/>
          <p:cNvSpPr/>
          <p:nvPr/>
        </p:nvSpPr>
        <p:spPr>
          <a:xfrm>
            <a:off x="3414186" y="4456218"/>
            <a:ext cx="3455830" cy="730349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chemeClr val="accent2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</p:sp>
      <p:sp>
        <p:nvSpPr>
          <p:cNvPr id="89" name="Shape 68"/>
          <p:cNvSpPr/>
          <p:nvPr/>
        </p:nvSpPr>
        <p:spPr>
          <a:xfrm>
            <a:off x="3414186" y="5395620"/>
            <a:ext cx="3455830" cy="730349"/>
          </a:xfrm>
          <a:prstGeom prst="roundRect">
            <a:avLst>
              <a:gd name="adj" fmla="val 12245"/>
            </a:avLst>
          </a:prstGeom>
          <a:solidFill>
            <a:srgbClr val="FFFFFF"/>
          </a:solidFill>
          <a:ln w="10160">
            <a:solidFill>
              <a:schemeClr val="accent2"/>
            </a:solidFill>
            <a:prstDash val="solid"/>
          </a:ln>
          <a:effectLst>
            <a:outerShdw blurRad="19050" dist="50800" dir="2700000" algn="bl" rotWithShape="0">
              <a:srgbClr val="7E8A98">
                <a:alpha val="12000"/>
              </a:srgbClr>
            </a:outerShdw>
          </a:effectLst>
        </p:spPr>
      </p:sp>
      <p:sp>
        <p:nvSpPr>
          <p:cNvPr id="90" name="Прямоугольник 89"/>
          <p:cNvSpPr/>
          <p:nvPr/>
        </p:nvSpPr>
        <p:spPr>
          <a:xfrm>
            <a:off x="3437795" y="1626847"/>
            <a:ext cx="35175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65659">
              <a:spcAft>
                <a:spcPts val="300"/>
              </a:spcAft>
              <a:buClr>
                <a:srgbClr val="008CFF"/>
              </a:buClr>
              <a:buSzPct val="100000"/>
              <a:defRPr/>
            </a:pPr>
            <a:r>
              <a:rPr lang="ru-RU" sz="1600" b="1" dirty="0" smtClean="0">
                <a:solidFill>
                  <a:srgbClr val="008CFF"/>
                </a:solidFill>
                <a:cs typeface="Arial" panose="020B0604020202020204" pitchFamily="34" charset="0"/>
              </a:rPr>
              <a:t>Российское</a:t>
            </a:r>
            <a:r>
              <a:rPr lang="ru-RU" sz="1600" b="1" dirty="0">
                <a:solidFill>
                  <a:srgbClr val="008CFF"/>
                </a:solidFill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rgbClr val="008CFF"/>
                </a:solidFill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696969"/>
                </a:solidFill>
                <a:cs typeface="Arial" panose="020B0604020202020204" pitchFamily="34" charset="0"/>
              </a:rPr>
              <a:t>программное обеспечение</a:t>
            </a:r>
            <a:endParaRPr lang="ru-RU" sz="1600" dirty="0">
              <a:solidFill>
                <a:srgbClr val="696969"/>
              </a:solidFill>
              <a:cs typeface="Arial" panose="020B0604020202020204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437795" y="4563318"/>
            <a:ext cx="33527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8CFF"/>
              </a:buClr>
              <a:buSzPct val="100000"/>
              <a:tabLst/>
              <a:defRPr/>
            </a:pPr>
            <a:r>
              <a:rPr lang="ru-RU" sz="1600" b="1" dirty="0">
                <a:solidFill>
                  <a:srgbClr val="008CFF"/>
                </a:solidFill>
                <a:latin typeface="Arial"/>
                <a:cs typeface="Arial" panose="020B0604020202020204" pitchFamily="34" charset="0"/>
              </a:rPr>
              <a:t>Иску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сственный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интеллект </a:t>
            </a:r>
          </a:p>
        </p:txBody>
      </p:sp>
      <p:sp>
        <p:nvSpPr>
          <p:cNvPr id="93" name="Прямоугольник 92"/>
          <p:cNvSpPr/>
          <p:nvPr/>
        </p:nvSpPr>
        <p:spPr>
          <a:xfrm>
            <a:off x="3437795" y="2642013"/>
            <a:ext cx="30426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65659">
              <a:spcAft>
                <a:spcPts val="300"/>
              </a:spcAft>
              <a:buClr>
                <a:srgbClr val="008CFF"/>
              </a:buClr>
              <a:buSzPct val="100000"/>
              <a:defRPr/>
            </a:pPr>
            <a:r>
              <a:rPr lang="ru-RU" sz="1600" b="1" dirty="0">
                <a:solidFill>
                  <a:srgbClr val="008CFF"/>
                </a:solidFill>
                <a:cs typeface="Arial" panose="020B0604020202020204" pitchFamily="34" charset="0"/>
              </a:rPr>
              <a:t>Единая</a:t>
            </a:r>
            <a:r>
              <a:rPr lang="ru-RU" sz="1600" dirty="0">
                <a:solidFill>
                  <a:srgbClr val="696969"/>
                </a:solidFill>
                <a:cs typeface="Arial" panose="020B0604020202020204" pitchFamily="34" charset="0"/>
              </a:rPr>
              <a:t> централизованная база данных</a:t>
            </a:r>
          </a:p>
        </p:txBody>
      </p:sp>
      <p:sp>
        <p:nvSpPr>
          <p:cNvPr id="94" name="Прямоугольник 93"/>
          <p:cNvSpPr/>
          <p:nvPr/>
        </p:nvSpPr>
        <p:spPr>
          <a:xfrm>
            <a:off x="3507963" y="3483470"/>
            <a:ext cx="31904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65659">
              <a:spcAft>
                <a:spcPts val="300"/>
              </a:spcAft>
              <a:buClr>
                <a:srgbClr val="008CFF"/>
              </a:buClr>
              <a:buSzPct val="100000"/>
              <a:defRPr/>
            </a:pPr>
            <a:r>
              <a:rPr lang="ru-RU" sz="1600" b="1" dirty="0">
                <a:solidFill>
                  <a:srgbClr val="008CFF"/>
                </a:solidFill>
                <a:ea typeface="Dotum" panose="020B0600000101010101" pitchFamily="34" charset="-127"/>
                <a:cs typeface="Segoe UI Semibold" panose="020B0502040204020203" pitchFamily="34" charset="0"/>
              </a:rPr>
              <a:t>Автоматизация</a:t>
            </a:r>
            <a:r>
              <a:rPr lang="ru-RU" sz="1600" dirty="0">
                <a:solidFill>
                  <a:srgbClr val="696969"/>
                </a:solidFill>
                <a:cs typeface="Arial" panose="020B0604020202020204" pitchFamily="34" charset="0"/>
              </a:rPr>
              <a:t> учетно-регистрационных действий </a:t>
            </a:r>
            <a:br>
              <a:rPr lang="ru-RU" sz="1600" dirty="0">
                <a:solidFill>
                  <a:srgbClr val="696969"/>
                </a:solidFill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696969"/>
                </a:solidFill>
                <a:cs typeface="Arial" panose="020B0604020202020204" pitchFamily="34" charset="0"/>
              </a:rPr>
              <a:t>без участия человека 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3437795" y="5451048"/>
            <a:ext cx="3190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65659">
              <a:spcAft>
                <a:spcPts val="300"/>
              </a:spcAft>
              <a:buClr>
                <a:srgbClr val="008CFF"/>
              </a:buClr>
              <a:buSzPct val="100000"/>
              <a:defRPr/>
            </a:pPr>
            <a:r>
              <a:rPr lang="ru-RU" sz="1600" b="1" dirty="0">
                <a:solidFill>
                  <a:srgbClr val="008CFF"/>
                </a:solidFill>
                <a:ea typeface="Dotum" panose="020B0600000101010101" pitchFamily="34" charset="-127"/>
                <a:cs typeface="Segoe UI Semibold" panose="020B0502040204020203" pitchFamily="34" charset="0"/>
              </a:rPr>
              <a:t>Биометрия</a:t>
            </a:r>
            <a:r>
              <a:rPr lang="ru-RU" sz="1600" dirty="0">
                <a:solidFill>
                  <a:srgbClr val="696969"/>
                </a:solidFill>
                <a:cs typeface="Arial" panose="020B0604020202020204" pitchFamily="34" charset="0"/>
              </a:rPr>
              <a:t> </a:t>
            </a:r>
            <a:br>
              <a:rPr lang="ru-RU" sz="1600" dirty="0">
                <a:solidFill>
                  <a:srgbClr val="696969"/>
                </a:solidFill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696969"/>
                </a:solidFill>
                <a:cs typeface="Arial" panose="020B0604020202020204" pitchFamily="34" charset="0"/>
              </a:rPr>
              <a:t>при оказании услуг</a:t>
            </a:r>
          </a:p>
        </p:txBody>
      </p:sp>
      <p:sp>
        <p:nvSpPr>
          <p:cNvPr id="96" name="Скругленный прямоугольник 37">
            <a:extLst>
              <a:ext uri="{FF2B5EF4-FFF2-40B4-BE49-F238E27FC236}">
                <a16:creationId xmlns:a16="http://schemas.microsoft.com/office/drawing/2014/main" id="{A8593B0C-8B2C-1800-129D-E9C4DAA0B3CC}"/>
              </a:ext>
            </a:extLst>
          </p:cNvPr>
          <p:cNvSpPr/>
          <p:nvPr/>
        </p:nvSpPr>
        <p:spPr>
          <a:xfrm>
            <a:off x="312420" y="955384"/>
            <a:ext cx="6903720" cy="463783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Технологический контур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7636211" y="1637074"/>
            <a:ext cx="1374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89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01CECB36-5CE7-C292-3503-65D590ED90D3}"/>
              </a:ext>
            </a:extLst>
          </p:cNvPr>
          <p:cNvSpPr/>
          <p:nvPr/>
        </p:nvSpPr>
        <p:spPr>
          <a:xfrm>
            <a:off x="8617257" y="1761280"/>
            <a:ext cx="32546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8CFF"/>
                </a:solidFill>
                <a:latin typeface="Arial"/>
              </a:rPr>
              <a:t>регионов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61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sp>
        <p:nvSpPr>
          <p:cNvPr id="46" name="Shape 30"/>
          <p:cNvSpPr/>
          <p:nvPr/>
        </p:nvSpPr>
        <p:spPr>
          <a:xfrm>
            <a:off x="7572321" y="5267373"/>
            <a:ext cx="4274814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7636211" y="5387082"/>
            <a:ext cx="13747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65659">
              <a:defRPr/>
            </a:pPr>
            <a:r>
              <a:rPr lang="ru-RU" sz="2400" b="1" dirty="0" smtClean="0"/>
              <a:t>&gt;</a:t>
            </a:r>
            <a:r>
              <a:rPr lang="ru-RU" sz="3000" b="1" dirty="0" smtClean="0">
                <a:solidFill>
                  <a:srgbClr val="008CFF"/>
                </a:solidFill>
                <a:latin typeface="Arial"/>
              </a:rPr>
              <a:t>100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01CECB36-5CE7-C292-3503-65D590ED90D3}"/>
              </a:ext>
            </a:extLst>
          </p:cNvPr>
          <p:cNvSpPr/>
          <p:nvPr/>
        </p:nvSpPr>
        <p:spPr>
          <a:xfrm>
            <a:off x="8642208" y="5390058"/>
            <a:ext cx="3573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rgbClr val="008CFF"/>
                </a:solidFill>
                <a:latin typeface="Arial"/>
              </a:rPr>
              <a:t>системами обеспечен </a:t>
            </a:r>
            <a:br>
              <a:rPr lang="ru-RU" sz="1600" b="1" dirty="0" smtClean="0">
                <a:solidFill>
                  <a:srgbClr val="008CFF"/>
                </a:solidFill>
                <a:latin typeface="Arial"/>
              </a:rPr>
            </a:br>
            <a:r>
              <a:rPr lang="ru-RU" sz="1600" b="1" dirty="0" smtClean="0">
                <a:solidFill>
                  <a:srgbClr val="008CFF"/>
                </a:solidFill>
                <a:latin typeface="Arial"/>
              </a:rPr>
              <a:t>обмен данными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1" name="Graphic 80">
            <a:extLst>
              <a:ext uri="{FF2B5EF4-FFF2-40B4-BE49-F238E27FC236}">
                <a16:creationId xmlns:a16="http://schemas.microsoft.com/office/drawing/2014/main" id="{B0E37CC2-AB59-4655-AB4D-93BDCD14C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9563" y="3579140"/>
            <a:ext cx="575759" cy="57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79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7">
            <a:extLst>
              <a:ext uri="{FF2B5EF4-FFF2-40B4-BE49-F238E27FC236}">
                <a16:creationId xmlns:a16="http://schemas.microsoft.com/office/drawing/2014/main" id="{E1464AC2-4EE4-250B-5687-C22B1332C86B}"/>
              </a:ext>
            </a:extLst>
          </p:cNvPr>
          <p:cNvSpPr/>
          <p:nvPr/>
        </p:nvSpPr>
        <p:spPr>
          <a:xfrm>
            <a:off x="0" y="838204"/>
            <a:ext cx="12192000" cy="1259889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702" y="3804526"/>
            <a:ext cx="2254610" cy="169095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604" y="1661985"/>
            <a:ext cx="2262708" cy="169703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Проект «Стоп-бумага»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38167" y="1462999"/>
            <a:ext cx="103746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2020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286204" y="1462999"/>
            <a:ext cx="146546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с 2022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57725" y="2282905"/>
            <a:ext cx="25819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5 000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км ниток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ежегодно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57725" y="3331785"/>
            <a:ext cx="27815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26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 штампов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ежегодно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57724" y="4428690"/>
            <a:ext cx="34238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51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футбольное поле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бумажных архивов</a:t>
            </a:r>
          </a:p>
        </p:txBody>
      </p:sp>
      <p:sp>
        <p:nvSpPr>
          <p:cNvPr id="15" name="Стрелка вправо 39">
            <a:extLst>
              <a:ext uri="{FF2B5EF4-FFF2-40B4-BE49-F238E27FC236}">
                <a16:creationId xmlns:a16="http://schemas.microsoft.com/office/drawing/2014/main" id="{F2DDB88B-40E7-9EEF-A7D9-771050D82664}"/>
              </a:ext>
            </a:extLst>
          </p:cNvPr>
          <p:cNvSpPr>
            <a:spLocks noChangeAspect="1"/>
          </p:cNvSpPr>
          <p:nvPr/>
        </p:nvSpPr>
        <p:spPr>
          <a:xfrm>
            <a:off x="9330982" y="2478461"/>
            <a:ext cx="800988" cy="311577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52" b="0" i="0" u="none" strike="noStrike" kern="1200" cap="none" spc="-1" normalizeH="0" baseline="0" noProof="0" dirty="0">
              <a:ln>
                <a:noFill/>
              </a:ln>
              <a:solidFill>
                <a:srgbClr val="CCE8FF"/>
              </a:solidFill>
              <a:effectLst/>
              <a:uLnTx/>
              <a:uFillTx/>
              <a:latin typeface="Arial"/>
              <a:ea typeface="DejaVu Sans"/>
              <a:cs typeface="+mn-cs"/>
            </a:endParaRPr>
          </a:p>
        </p:txBody>
      </p:sp>
      <p:sp>
        <p:nvSpPr>
          <p:cNvPr id="16" name="Стрелка вправо 39">
            <a:extLst>
              <a:ext uri="{FF2B5EF4-FFF2-40B4-BE49-F238E27FC236}">
                <a16:creationId xmlns:a16="http://schemas.microsoft.com/office/drawing/2014/main" id="{F2DDB88B-40E7-9EEF-A7D9-771050D82664}"/>
              </a:ext>
            </a:extLst>
          </p:cNvPr>
          <p:cNvSpPr>
            <a:spLocks noChangeAspect="1"/>
          </p:cNvSpPr>
          <p:nvPr/>
        </p:nvSpPr>
        <p:spPr>
          <a:xfrm>
            <a:off x="9330982" y="3557299"/>
            <a:ext cx="800988" cy="311577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52" b="0" i="0" u="none" strike="noStrike" kern="1200" cap="none" spc="-1" normalizeH="0" baseline="0" noProof="0" dirty="0">
              <a:ln>
                <a:noFill/>
              </a:ln>
              <a:solidFill>
                <a:srgbClr val="CCE8FF"/>
              </a:solidFill>
              <a:effectLst/>
              <a:uLnTx/>
              <a:uFillTx/>
              <a:latin typeface="Arial"/>
              <a:ea typeface="DejaVu Sans"/>
              <a:cs typeface="+mn-cs"/>
            </a:endParaRPr>
          </a:p>
        </p:txBody>
      </p:sp>
      <p:sp>
        <p:nvSpPr>
          <p:cNvPr id="17" name="Стрелка вправо 39">
            <a:extLst>
              <a:ext uri="{FF2B5EF4-FFF2-40B4-BE49-F238E27FC236}">
                <a16:creationId xmlns:a16="http://schemas.microsoft.com/office/drawing/2014/main" id="{F2DDB88B-40E7-9EEF-A7D9-771050D82664}"/>
              </a:ext>
            </a:extLst>
          </p:cNvPr>
          <p:cNvSpPr>
            <a:spLocks noChangeAspect="1"/>
          </p:cNvSpPr>
          <p:nvPr/>
        </p:nvSpPr>
        <p:spPr>
          <a:xfrm>
            <a:off x="9330982" y="4636137"/>
            <a:ext cx="800988" cy="311577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52" b="0" i="0" u="none" strike="noStrike" kern="1200" cap="none" spc="-1" normalizeH="0" baseline="0" noProof="0" dirty="0">
              <a:ln>
                <a:noFill/>
              </a:ln>
              <a:solidFill>
                <a:srgbClr val="CCE8FF"/>
              </a:solidFill>
              <a:effectLst/>
              <a:uLnTx/>
              <a:uFillTx/>
              <a:latin typeface="Arial"/>
              <a:ea typeface="DejaVu Sans"/>
              <a:cs typeface="+mn-cs"/>
            </a:endParaRPr>
          </a:p>
        </p:txBody>
      </p:sp>
      <p:sp>
        <p:nvSpPr>
          <p:cNvPr id="22" name="Умножение 21"/>
          <p:cNvSpPr/>
          <p:nvPr/>
        </p:nvSpPr>
        <p:spPr>
          <a:xfrm>
            <a:off x="10721757" y="2456726"/>
            <a:ext cx="594360" cy="537925"/>
          </a:xfrm>
          <a:prstGeom prst="mathMultiply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Умножение 22"/>
          <p:cNvSpPr/>
          <p:nvPr/>
        </p:nvSpPr>
        <p:spPr>
          <a:xfrm>
            <a:off x="10727543" y="3535564"/>
            <a:ext cx="594360" cy="537925"/>
          </a:xfrm>
          <a:prstGeom prst="mathMultiply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604065" y="4539809"/>
            <a:ext cx="158793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76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архивов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оцифровано 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27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ROSREESTR /BANGKOK '26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05" y="3805880"/>
            <a:ext cx="2202846" cy="16521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05" y="1661985"/>
            <a:ext cx="2226400" cy="16698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95" y="2772162"/>
            <a:ext cx="2304354" cy="172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14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Единая цифровая платформа </a:t>
            </a:r>
            <a:br>
              <a:rPr lang="ru-RU" dirty="0"/>
            </a:br>
            <a:r>
              <a:rPr lang="ru-RU" dirty="0"/>
              <a:t>Национальная система пространственных данных </a:t>
            </a:r>
          </a:p>
        </p:txBody>
      </p:sp>
      <p:sp>
        <p:nvSpPr>
          <p:cNvPr id="34" name="Shape 30"/>
          <p:cNvSpPr/>
          <p:nvPr/>
        </p:nvSpPr>
        <p:spPr>
          <a:xfrm>
            <a:off x="250217" y="1609373"/>
            <a:ext cx="3961190" cy="91537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Shape 30"/>
          <p:cNvSpPr/>
          <p:nvPr/>
        </p:nvSpPr>
        <p:spPr>
          <a:xfrm>
            <a:off x="253362" y="2912792"/>
            <a:ext cx="3961190" cy="91537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Shape 30"/>
          <p:cNvSpPr/>
          <p:nvPr/>
        </p:nvSpPr>
        <p:spPr>
          <a:xfrm>
            <a:off x="250217" y="4152980"/>
            <a:ext cx="3961190" cy="91537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7798A6-A93C-7208-2501-4D20A20217AB}"/>
              </a:ext>
            </a:extLst>
          </p:cNvPr>
          <p:cNvSpPr txBox="1"/>
          <p:nvPr/>
        </p:nvSpPr>
        <p:spPr>
          <a:xfrm>
            <a:off x="1124989" y="1805922"/>
            <a:ext cx="29683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доступность на всей территории страны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7798A6-A93C-7208-2501-4D20A20217AB}"/>
              </a:ext>
            </a:extLst>
          </p:cNvPr>
          <p:cNvSpPr txBox="1"/>
          <p:nvPr/>
        </p:nvSpPr>
        <p:spPr>
          <a:xfrm>
            <a:off x="1124989" y="2990235"/>
            <a:ext cx="29683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141 </a:t>
            </a:r>
            <a:r>
              <a:rPr lang="ru-RU" sz="2000" b="1" spc="-1" dirty="0">
                <a:solidFill>
                  <a:srgbClr val="008CFF"/>
                </a:solidFill>
                <a:latin typeface="Arial"/>
                <a:cs typeface="Arial"/>
              </a:rPr>
              <a:t>ИС</a:t>
            </a: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/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lang="ru-RU" sz="1600" b="1" spc="-1" dirty="0">
                <a:solidFill>
                  <a:srgbClr val="008CFF"/>
                </a:solidFill>
                <a:latin typeface="Arial"/>
                <a:cs typeface="Arial"/>
              </a:rPr>
              <a:t>интегрировано</a:t>
            </a:r>
            <a:endParaRPr kumimoji="0" lang="ru-RU" sz="1600" b="1" i="0" u="none" strike="noStrike" kern="1200" cap="none" spc="-1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7798A6-A93C-7208-2501-4D20A20217AB}"/>
              </a:ext>
            </a:extLst>
          </p:cNvPr>
          <p:cNvSpPr txBox="1"/>
          <p:nvPr/>
        </p:nvSpPr>
        <p:spPr>
          <a:xfrm>
            <a:off x="1146009" y="4216211"/>
            <a:ext cx="296838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&gt;</a:t>
            </a: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ru-RU" sz="30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 </a:t>
            </a:r>
            <a:r>
              <a:rPr kumimoji="0" lang="en-US" sz="30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</a:t>
            </a:r>
            <a:r>
              <a:rPr kumimoji="0" lang="ru-RU" sz="30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00 </a:t>
            </a: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/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тематических слоев</a:t>
            </a:r>
          </a:p>
        </p:txBody>
      </p:sp>
      <p:sp>
        <p:nvSpPr>
          <p:cNvPr id="47" name="Shape 30"/>
          <p:cNvSpPr/>
          <p:nvPr/>
        </p:nvSpPr>
        <p:spPr>
          <a:xfrm>
            <a:off x="7801209" y="1583229"/>
            <a:ext cx="4143132" cy="91537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" name="Shape 30"/>
          <p:cNvSpPr/>
          <p:nvPr/>
        </p:nvSpPr>
        <p:spPr>
          <a:xfrm>
            <a:off x="7804354" y="2886648"/>
            <a:ext cx="4139987" cy="91537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" name="Shape 30"/>
          <p:cNvSpPr/>
          <p:nvPr/>
        </p:nvSpPr>
        <p:spPr>
          <a:xfrm>
            <a:off x="7801209" y="4152980"/>
            <a:ext cx="4143132" cy="91537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07798A6-A93C-7208-2501-4D20A20217AB}"/>
              </a:ext>
            </a:extLst>
          </p:cNvPr>
          <p:cNvSpPr txBox="1"/>
          <p:nvPr/>
        </p:nvSpPr>
        <p:spPr>
          <a:xfrm>
            <a:off x="8672163" y="1666949"/>
            <a:ext cx="296838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spc="-1" dirty="0">
                <a:solidFill>
                  <a:srgbClr val="008CFF"/>
                </a:solidFill>
                <a:latin typeface="Arial"/>
                <a:cs typeface="Arial"/>
              </a:rPr>
              <a:t>26</a:t>
            </a:r>
            <a:r>
              <a:rPr lang="ru-RU" sz="2400" b="1" spc="-1" dirty="0">
                <a:solidFill>
                  <a:srgbClr val="008CFF"/>
                </a:solidFill>
                <a:latin typeface="Arial"/>
                <a:cs typeface="Arial"/>
              </a:rPr>
              <a:t> </a:t>
            </a: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сервисов для людей, бизнеса, государства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07798A6-A93C-7208-2501-4D20A20217AB}"/>
              </a:ext>
            </a:extLst>
          </p:cNvPr>
          <p:cNvSpPr txBox="1"/>
          <p:nvPr/>
        </p:nvSpPr>
        <p:spPr>
          <a:xfrm>
            <a:off x="8672163" y="4170843"/>
            <a:ext cx="345920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spc="-1" dirty="0">
                <a:solidFill>
                  <a:srgbClr val="008CFF"/>
                </a:solidFill>
                <a:latin typeface="Arial"/>
                <a:cs typeface="Arial"/>
              </a:rPr>
              <a:t>~ </a:t>
            </a:r>
            <a:r>
              <a:rPr lang="ru-RU" sz="3000" b="1" spc="-1" dirty="0">
                <a:solidFill>
                  <a:srgbClr val="008CFF"/>
                </a:solidFill>
                <a:latin typeface="Arial"/>
                <a:cs typeface="Arial"/>
              </a:rPr>
              <a:t>8 </a:t>
            </a:r>
            <a:r>
              <a:rPr lang="ru-RU" sz="1600" b="1" spc="-1" dirty="0">
                <a:solidFill>
                  <a:srgbClr val="008CFF"/>
                </a:solidFill>
                <a:latin typeface="Arial"/>
                <a:cs typeface="Arial"/>
              </a:rPr>
              <a:t>млн</a:t>
            </a: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b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посещений в месяц </a:t>
            </a:r>
            <a:r>
              <a:rPr lang="ru-RU" sz="1400" spc="-1" dirty="0">
                <a:solidFill>
                  <a:srgbClr val="008CFF"/>
                </a:solidFill>
                <a:latin typeface="Arial"/>
                <a:cs typeface="Arial"/>
              </a:rPr>
              <a:t>(</a:t>
            </a: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</a:t>
            </a:r>
            <a:r>
              <a:rPr kumimoji="0" lang="ru-RU" sz="20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43 </a:t>
            </a:r>
            <a:r>
              <a:rPr kumimoji="0" lang="ru-RU" sz="1400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 2024)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7798A6-A93C-7208-2501-4D20A20217AB}"/>
              </a:ext>
            </a:extLst>
          </p:cNvPr>
          <p:cNvSpPr txBox="1"/>
          <p:nvPr/>
        </p:nvSpPr>
        <p:spPr>
          <a:xfrm>
            <a:off x="8672163" y="2804446"/>
            <a:ext cx="327217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219185">
              <a:defRPr/>
            </a:pPr>
            <a:r>
              <a:rPr lang="ru-RU" sz="3000" b="1" spc="-1" dirty="0">
                <a:solidFill>
                  <a:srgbClr val="008CFF"/>
                </a:solidFill>
                <a:latin typeface="Arial"/>
                <a:cs typeface="Arial"/>
              </a:rPr>
              <a:t>25</a:t>
            </a: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ru-RU" sz="1600" b="1" spc="-1" dirty="0">
                <a:solidFill>
                  <a:srgbClr val="008CFF"/>
                </a:solidFill>
                <a:cs typeface="Arial"/>
              </a:rPr>
              <a:t>системы </a:t>
            </a:r>
            <a:r>
              <a:rPr lang="ru-RU" sz="1600" b="1" spc="-1" dirty="0" err="1">
                <a:solidFill>
                  <a:srgbClr val="008CFF"/>
                </a:solidFill>
                <a:cs typeface="Arial"/>
              </a:rPr>
              <a:t>переиспользуют</a:t>
            </a:r>
            <a:r>
              <a:rPr lang="ru-RU" sz="1600" b="1" spc="-1" dirty="0">
                <a:solidFill>
                  <a:srgbClr val="008CFF"/>
                </a:solidFill>
                <a:cs typeface="Arial"/>
              </a:rPr>
              <a:t> технологии и данные через REST-API НСПД</a:t>
            </a:r>
          </a:p>
        </p:txBody>
      </p:sp>
      <p:sp>
        <p:nvSpPr>
          <p:cNvPr id="61" name="Дуга 60"/>
          <p:cNvSpPr/>
          <p:nvPr/>
        </p:nvSpPr>
        <p:spPr>
          <a:xfrm rot="18044197">
            <a:off x="6987073" y="1871918"/>
            <a:ext cx="1033195" cy="1160712"/>
          </a:xfrm>
          <a:prstGeom prst="arc">
            <a:avLst/>
          </a:prstGeom>
          <a:ln>
            <a:headEnd type="oval"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Дуга 61"/>
          <p:cNvSpPr/>
          <p:nvPr/>
        </p:nvSpPr>
        <p:spPr>
          <a:xfrm rot="18044197">
            <a:off x="7240267" y="3322852"/>
            <a:ext cx="721180" cy="648130"/>
          </a:xfrm>
          <a:prstGeom prst="arc">
            <a:avLst/>
          </a:prstGeom>
          <a:ln>
            <a:headEnd type="oval"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Дуга 63"/>
          <p:cNvSpPr/>
          <p:nvPr/>
        </p:nvSpPr>
        <p:spPr>
          <a:xfrm rot="3555803" flipV="1">
            <a:off x="6994524" y="3769480"/>
            <a:ext cx="1033195" cy="1160712"/>
          </a:xfrm>
          <a:prstGeom prst="arc">
            <a:avLst/>
          </a:prstGeom>
          <a:ln>
            <a:headEnd type="oval"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Дуга 64"/>
          <p:cNvSpPr/>
          <p:nvPr/>
        </p:nvSpPr>
        <p:spPr>
          <a:xfrm rot="3555803" flipH="1">
            <a:off x="3966788" y="1815510"/>
            <a:ext cx="1033195" cy="1160712"/>
          </a:xfrm>
          <a:prstGeom prst="arc">
            <a:avLst/>
          </a:prstGeom>
          <a:ln>
            <a:headEnd type="oval"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Дуга 65"/>
          <p:cNvSpPr/>
          <p:nvPr/>
        </p:nvSpPr>
        <p:spPr>
          <a:xfrm rot="18044197" flipH="1" flipV="1">
            <a:off x="3986446" y="3769480"/>
            <a:ext cx="1033195" cy="1160712"/>
          </a:xfrm>
          <a:prstGeom prst="arc">
            <a:avLst/>
          </a:prstGeom>
          <a:ln>
            <a:headEnd type="oval"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Дуга 66"/>
          <p:cNvSpPr/>
          <p:nvPr/>
        </p:nvSpPr>
        <p:spPr>
          <a:xfrm rot="3555803" flipH="1">
            <a:off x="4086345" y="3322852"/>
            <a:ext cx="721180" cy="648130"/>
          </a:xfrm>
          <a:prstGeom prst="arc">
            <a:avLst/>
          </a:prstGeom>
          <a:ln>
            <a:headEnd type="oval"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Shape 30"/>
          <p:cNvSpPr/>
          <p:nvPr/>
        </p:nvSpPr>
        <p:spPr>
          <a:xfrm>
            <a:off x="246486" y="5381716"/>
            <a:ext cx="11629948" cy="91537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3467099" y="5516047"/>
            <a:ext cx="8877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Единая система классификации и кодирования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пространственных данных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flipH="1">
            <a:off x="6050244" y="5183152"/>
            <a:ext cx="3987" cy="198564"/>
          </a:xfrm>
          <a:prstGeom prst="line">
            <a:avLst/>
          </a:prstGeom>
          <a:ln>
            <a:headEnd type="oval" w="sm" len="sm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3E56A009-E8EB-4209-ADDA-7D49262C57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310" y="1476632"/>
            <a:ext cx="1804586" cy="366864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771" y="946690"/>
            <a:ext cx="412398" cy="434103"/>
          </a:xfrm>
          <a:prstGeom prst="rect">
            <a:avLst/>
          </a:prstGeom>
        </p:spPr>
      </p:pic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F5A57879-15B5-33B7-7682-FDC2A9FF787A}"/>
              </a:ext>
            </a:extLst>
          </p:cNvPr>
          <p:cNvSpPr/>
          <p:nvPr/>
        </p:nvSpPr>
        <p:spPr>
          <a:xfrm>
            <a:off x="4835500" y="981983"/>
            <a:ext cx="33272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Авторизация на</a:t>
            </a:r>
            <a:r>
              <a:rPr kumimoji="0" lang="ru-RU" sz="1600" b="1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Госуслугах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8" name="Graphic 18">
            <a:extLst>
              <a:ext uri="{FF2B5EF4-FFF2-40B4-BE49-F238E27FC236}">
                <a16:creationId xmlns:a16="http://schemas.microsoft.com/office/drawing/2014/main" id="{9393829B-885F-4AD4-A7E3-FCD5B1BF5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578" y="5533412"/>
            <a:ext cx="452064" cy="611979"/>
          </a:xfrm>
          <a:prstGeom prst="rect">
            <a:avLst/>
          </a:prstGeom>
        </p:spPr>
      </p:pic>
      <p:grpSp>
        <p:nvGrpSpPr>
          <p:cNvPr id="39" name="Группа 38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40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pic>
        <p:nvPicPr>
          <p:cNvPr id="45" name="Graphic 53">
            <a:extLst>
              <a:ext uri="{FF2B5EF4-FFF2-40B4-BE49-F238E27FC236}">
                <a16:creationId xmlns:a16="http://schemas.microsoft.com/office/drawing/2014/main" id="{92EBAEDA-876A-4204-9750-A25DB45DA4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404587" y="1797005"/>
            <a:ext cx="509133" cy="510920"/>
          </a:xfrm>
          <a:prstGeom prst="rect">
            <a:avLst/>
          </a:prstGeom>
        </p:spPr>
      </p:pic>
      <p:pic>
        <p:nvPicPr>
          <p:cNvPr id="46" name="Graphic 80">
            <a:extLst>
              <a:ext uri="{FF2B5EF4-FFF2-40B4-BE49-F238E27FC236}">
                <a16:creationId xmlns:a16="http://schemas.microsoft.com/office/drawing/2014/main" id="{B0E37CC2-AB59-4655-AB4D-93BDCD14C3B6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=""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414351" y="3096852"/>
            <a:ext cx="538282" cy="541071"/>
          </a:xfrm>
          <a:prstGeom prst="rect">
            <a:avLst/>
          </a:prstGeom>
        </p:spPr>
      </p:pic>
      <p:pic>
        <p:nvPicPr>
          <p:cNvPr id="50" name="Graphic 73">
            <a:extLst>
              <a:ext uri="{FF2B5EF4-FFF2-40B4-BE49-F238E27FC236}">
                <a16:creationId xmlns:a16="http://schemas.microsoft.com/office/drawing/2014/main" id="{1B2DFBBF-BADE-402C-B74C-169D99F7CB57}"/>
              </a:ext>
            </a:extLst>
          </p:cNvPr>
          <p:cNvPicPr>
            <a:picLocks noChangeAspect="1"/>
          </p:cNvPicPr>
          <p:nvPr/>
        </p:nvPicPr>
        <p:blipFill>
          <a:blip r:embed="rId155">
            <a:extLst>
              <a:ext uri="{96DAC541-7B7A-43D3-8B79-37D633B846F1}">
                <asvg:svgBlip xmlns=""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386553" y="4349836"/>
            <a:ext cx="526601" cy="502250"/>
          </a:xfrm>
          <a:prstGeom prst="rect">
            <a:avLst/>
          </a:prstGeom>
        </p:spPr>
      </p:pic>
      <p:pic>
        <p:nvPicPr>
          <p:cNvPr id="54" name="Graphic 41">
            <a:extLst>
              <a:ext uri="{FF2B5EF4-FFF2-40B4-BE49-F238E27FC236}">
                <a16:creationId xmlns:a16="http://schemas.microsoft.com/office/drawing/2014/main" id="{4192D7D8-EB39-4234-8EE0-630B25DBB1B1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=""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8029181" y="1856495"/>
            <a:ext cx="523476" cy="472742"/>
          </a:xfrm>
          <a:prstGeom prst="rect">
            <a:avLst/>
          </a:prstGeom>
        </p:spPr>
      </p:pic>
      <p:pic>
        <p:nvPicPr>
          <p:cNvPr id="55" name="Graphic 75">
            <a:extLst>
              <a:ext uri="{FF2B5EF4-FFF2-40B4-BE49-F238E27FC236}">
                <a16:creationId xmlns:a16="http://schemas.microsoft.com/office/drawing/2014/main" id="{7F18CBA4-0D6F-45F8-95E4-D2ABE3144CD6}"/>
              </a:ext>
            </a:extLst>
          </p:cNvPr>
          <p:cNvPicPr>
            <a:picLocks noChangeAspect="1"/>
          </p:cNvPicPr>
          <p:nvPr/>
        </p:nvPicPr>
        <p:blipFill>
          <a:blip r:embed="rId157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056142" y="4296759"/>
            <a:ext cx="548933" cy="566320"/>
          </a:xfrm>
          <a:prstGeom prst="rect">
            <a:avLst/>
          </a:prstGeom>
        </p:spPr>
      </p:pic>
      <p:pic>
        <p:nvPicPr>
          <p:cNvPr id="56" name="Graphic 47">
            <a:extLst>
              <a:ext uri="{FF2B5EF4-FFF2-40B4-BE49-F238E27FC236}">
                <a16:creationId xmlns:a16="http://schemas.microsoft.com/office/drawing/2014/main" id="{D91B1E7B-6320-4788-86D5-0DB5DB11CAB6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96DAC541-7B7A-43D3-8B79-37D633B846F1}">
                <asvg:svgBlip xmlns=""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056142" y="3069271"/>
            <a:ext cx="513083" cy="51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62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1">
            <a:extLst>
              <a:ext uri="{FF2B5EF4-FFF2-40B4-BE49-F238E27FC236}">
                <a16:creationId xmlns:a16="http://schemas.microsoft.com/office/drawing/2014/main" id="{5DAC99EC-D6F3-3D43-8317-65E901799337}"/>
              </a:ext>
            </a:extLst>
          </p:cNvPr>
          <p:cNvSpPr/>
          <p:nvPr/>
        </p:nvSpPr>
        <p:spPr>
          <a:xfrm>
            <a:off x="368596" y="1550160"/>
            <a:ext cx="5329403" cy="4396389"/>
          </a:xfrm>
          <a:prstGeom prst="roundRect">
            <a:avLst>
              <a:gd name="adj" fmla="val 3284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Скругленный прямоугольник 3">
            <a:extLst>
              <a:ext uri="{FF2B5EF4-FFF2-40B4-BE49-F238E27FC236}">
                <a16:creationId xmlns:a16="http://schemas.microsoft.com/office/drawing/2014/main" id="{F841E9FA-9238-7BDE-657A-8D4FB27D0C35}"/>
              </a:ext>
            </a:extLst>
          </p:cNvPr>
          <p:cNvSpPr/>
          <p:nvPr/>
        </p:nvSpPr>
        <p:spPr>
          <a:xfrm>
            <a:off x="5928852" y="1504588"/>
            <a:ext cx="5899691" cy="4451403"/>
          </a:xfrm>
          <a:prstGeom prst="roundRect">
            <a:avLst>
              <a:gd name="adj" fmla="val 3938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034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Скругленный прямоугольник 71">
            <a:extLst>
              <a:ext uri="{FF2B5EF4-FFF2-40B4-BE49-F238E27FC236}">
                <a16:creationId xmlns:a16="http://schemas.microsoft.com/office/drawing/2014/main" id="{A5622AC5-E8ED-ABE6-181E-AB150C80AAA9}"/>
              </a:ext>
            </a:extLst>
          </p:cNvPr>
          <p:cNvSpPr>
            <a:spLocks/>
          </p:cNvSpPr>
          <p:nvPr/>
        </p:nvSpPr>
        <p:spPr>
          <a:xfrm>
            <a:off x="8216287" y="1655999"/>
            <a:ext cx="3153462" cy="4035429"/>
          </a:xfrm>
          <a:prstGeom prst="roundRect">
            <a:avLst>
              <a:gd name="adj" fmla="val 5839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outerShdw blurRad="76200" algn="ctr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Единая электронная картографическая основа</a:t>
            </a:r>
            <a:endParaRPr lang="ru-RU" dirty="0"/>
          </a:p>
        </p:txBody>
      </p:sp>
      <p:sp>
        <p:nvSpPr>
          <p:cNvPr id="4" name="Скругленный прямоугольник 71">
            <a:extLst>
              <a:ext uri="{FF2B5EF4-FFF2-40B4-BE49-F238E27FC236}">
                <a16:creationId xmlns:a16="http://schemas.microsoft.com/office/drawing/2014/main" id="{0BB2D90D-9CF1-3DEC-27A4-E90A35E126AA}"/>
              </a:ext>
            </a:extLst>
          </p:cNvPr>
          <p:cNvSpPr>
            <a:spLocks/>
          </p:cNvSpPr>
          <p:nvPr/>
        </p:nvSpPr>
        <p:spPr>
          <a:xfrm>
            <a:off x="368596" y="1057073"/>
            <a:ext cx="5330456" cy="345600"/>
          </a:xfrm>
          <a:prstGeom prst="roundRect">
            <a:avLst>
              <a:gd name="adj" fmla="val 20639"/>
            </a:avLst>
          </a:prstGeom>
          <a:gradFill>
            <a:gsLst>
              <a:gs pos="40000">
                <a:srgbClr val="008CFF"/>
              </a:gs>
              <a:gs pos="100000">
                <a:srgbClr val="00F0DE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60000" rIns="120000" bIns="60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Переход на отечественную подложку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E66EF1-00C4-6B9E-E07C-27041BEA259B}"/>
              </a:ext>
            </a:extLst>
          </p:cNvPr>
          <p:cNvSpPr/>
          <p:nvPr/>
        </p:nvSpPr>
        <p:spPr>
          <a:xfrm>
            <a:off x="723013" y="2258753"/>
            <a:ext cx="37032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Обеспеченность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отечественной юридически значимой ЕЭКО, % </a:t>
            </a:r>
          </a:p>
        </p:txBody>
      </p:sp>
      <p:sp>
        <p:nvSpPr>
          <p:cNvPr id="6" name="Стрелка вниз 6">
            <a:extLst>
              <a:ext uri="{FF2B5EF4-FFF2-40B4-BE49-F238E27FC236}">
                <a16:creationId xmlns:a16="http://schemas.microsoft.com/office/drawing/2014/main" id="{E0D6F9D2-E9DB-42C4-B8D1-162EEDFC3670}"/>
              </a:ext>
            </a:extLst>
          </p:cNvPr>
          <p:cNvSpPr/>
          <p:nvPr/>
        </p:nvSpPr>
        <p:spPr>
          <a:xfrm rot="16200000">
            <a:off x="2520186" y="-17991"/>
            <a:ext cx="172712" cy="4050589"/>
          </a:xfrm>
          <a:prstGeom prst="downArrow">
            <a:avLst>
              <a:gd name="adj1" fmla="val 54955"/>
              <a:gd name="adj2" fmla="val 59122"/>
            </a:avLst>
          </a:prstGeom>
          <a:gradFill flip="none" rotWithShape="1">
            <a:gsLst>
              <a:gs pos="50000">
                <a:srgbClr val="8CC7FD"/>
              </a:gs>
              <a:gs pos="0">
                <a:srgbClr val="188EFB"/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0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5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Graphic 62">
            <a:extLst>
              <a:ext uri="{FF2B5EF4-FFF2-40B4-BE49-F238E27FC236}">
                <a16:creationId xmlns:a16="http://schemas.microsoft.com/office/drawing/2014/main" id="{FBB65711-AFF5-4A29-BD5E-16C4DE2BB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490" y="1651592"/>
            <a:ext cx="689732" cy="696992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A84A92E1-5996-C316-C58C-4392FFAEB203}"/>
              </a:ext>
            </a:extLst>
          </p:cNvPr>
          <p:cNvGraphicFramePr>
            <a:graphicFrameLocks/>
          </p:cNvGraphicFramePr>
          <p:nvPr/>
        </p:nvGraphicFramePr>
        <p:xfrm>
          <a:off x="553638" y="3002574"/>
          <a:ext cx="509995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object 32">
            <a:extLst>
              <a:ext uri="{FF2B5EF4-FFF2-40B4-BE49-F238E27FC236}">
                <a16:creationId xmlns:a16="http://schemas.microsoft.com/office/drawing/2014/main" id="{50098129-56B7-349A-6068-63B610285394}"/>
              </a:ext>
            </a:extLst>
          </p:cNvPr>
          <p:cNvSpPr txBox="1"/>
          <p:nvPr/>
        </p:nvSpPr>
        <p:spPr>
          <a:xfrm>
            <a:off x="962025" y="4593046"/>
            <a:ext cx="43670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13,9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bject 32">
            <a:extLst>
              <a:ext uri="{FF2B5EF4-FFF2-40B4-BE49-F238E27FC236}">
                <a16:creationId xmlns:a16="http://schemas.microsoft.com/office/drawing/2014/main" id="{79E5E26C-06FB-1250-1708-7F63465AECA6}"/>
              </a:ext>
            </a:extLst>
          </p:cNvPr>
          <p:cNvSpPr txBox="1"/>
          <p:nvPr/>
        </p:nvSpPr>
        <p:spPr>
          <a:xfrm>
            <a:off x="1601645" y="3748354"/>
            <a:ext cx="56896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71,4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bject 32">
            <a:extLst>
              <a:ext uri="{FF2B5EF4-FFF2-40B4-BE49-F238E27FC236}">
                <a16:creationId xmlns:a16="http://schemas.microsoft.com/office/drawing/2014/main" id="{2D8AB885-6039-53CA-A600-1CF31D0FC866}"/>
              </a:ext>
            </a:extLst>
          </p:cNvPr>
          <p:cNvSpPr txBox="1"/>
          <p:nvPr/>
        </p:nvSpPr>
        <p:spPr>
          <a:xfrm>
            <a:off x="2437053" y="3634877"/>
            <a:ext cx="56896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79,9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bject 32">
            <a:extLst>
              <a:ext uri="{FF2B5EF4-FFF2-40B4-BE49-F238E27FC236}">
                <a16:creationId xmlns:a16="http://schemas.microsoft.com/office/drawing/2014/main" id="{54408E8A-06ED-A1C4-4D1A-337C8130296D}"/>
              </a:ext>
            </a:extLst>
          </p:cNvPr>
          <p:cNvSpPr txBox="1"/>
          <p:nvPr/>
        </p:nvSpPr>
        <p:spPr>
          <a:xfrm>
            <a:off x="3236875" y="3401727"/>
            <a:ext cx="56896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89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bject 32">
            <a:extLst>
              <a:ext uri="{FF2B5EF4-FFF2-40B4-BE49-F238E27FC236}">
                <a16:creationId xmlns:a16="http://schemas.microsoft.com/office/drawing/2014/main" id="{9F395A67-B28B-3459-2B88-BB0A252EACE8}"/>
              </a:ext>
            </a:extLst>
          </p:cNvPr>
          <p:cNvSpPr txBox="1"/>
          <p:nvPr/>
        </p:nvSpPr>
        <p:spPr>
          <a:xfrm>
            <a:off x="4805085" y="3184219"/>
            <a:ext cx="56896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bject 114">
            <a:extLst>
              <a:ext uri="{FF2B5EF4-FFF2-40B4-BE49-F238E27FC236}">
                <a16:creationId xmlns:a16="http://schemas.microsoft.com/office/drawing/2014/main" id="{3D5FAA4F-9A33-3DF6-1775-995E9140C99F}"/>
              </a:ext>
            </a:extLst>
          </p:cNvPr>
          <p:cNvSpPr/>
          <p:nvPr/>
        </p:nvSpPr>
        <p:spPr>
          <a:xfrm flipH="1">
            <a:off x="835651" y="3382555"/>
            <a:ext cx="146721" cy="554552"/>
          </a:xfrm>
          <a:custGeom>
            <a:avLst/>
            <a:gdLst/>
            <a:ahLst/>
            <a:cxnLst/>
            <a:rect l="l" t="t" r="r" b="b"/>
            <a:pathLst>
              <a:path w="128270" h="467995">
                <a:moveTo>
                  <a:pt x="64008" y="0"/>
                </a:moveTo>
                <a:lnTo>
                  <a:pt x="0" y="64008"/>
                </a:lnTo>
                <a:lnTo>
                  <a:pt x="32004" y="64008"/>
                </a:lnTo>
                <a:lnTo>
                  <a:pt x="32004" y="467868"/>
                </a:lnTo>
                <a:lnTo>
                  <a:pt x="96012" y="467868"/>
                </a:lnTo>
                <a:lnTo>
                  <a:pt x="96012" y="64008"/>
                </a:lnTo>
                <a:lnTo>
                  <a:pt x="128016" y="64008"/>
                </a:lnTo>
                <a:lnTo>
                  <a:pt x="64008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bject 33">
            <a:extLst>
              <a:ext uri="{FF2B5EF4-FFF2-40B4-BE49-F238E27FC236}">
                <a16:creationId xmlns:a16="http://schemas.microsoft.com/office/drawing/2014/main" id="{DB026FAA-58A7-D5B2-1341-CBB10D958EC9}"/>
              </a:ext>
            </a:extLst>
          </p:cNvPr>
          <p:cNvSpPr txBox="1"/>
          <p:nvPr/>
        </p:nvSpPr>
        <p:spPr>
          <a:xfrm>
            <a:off x="816189" y="3361460"/>
            <a:ext cx="2018031" cy="534121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31134" marR="0" lvl="0" indent="0" algn="l" defTabSz="914400" rtl="0" eaLnBrk="1" fontAlgn="auto" latinLnBrk="0" hangingPunct="1">
              <a:lnSpc>
                <a:spcPct val="100000"/>
              </a:lnSpc>
              <a:spcBef>
                <a:spcPts val="5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5" normalizeH="0" baseline="0" noProof="0" dirty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</a:t>
            </a:r>
            <a:r>
              <a:rPr kumimoji="0" lang="ru-RU" sz="3200" b="1" i="0" u="none" strike="noStrike" kern="1200" cap="none" spc="-5" normalizeH="0" baseline="0" noProof="0" dirty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6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09B1735-1930-B71F-E26A-9400ABF1980E}"/>
              </a:ext>
            </a:extLst>
          </p:cNvPr>
          <p:cNvGrpSpPr/>
          <p:nvPr/>
        </p:nvGrpSpPr>
        <p:grpSpPr>
          <a:xfrm>
            <a:off x="6028304" y="1864040"/>
            <a:ext cx="5769367" cy="3628148"/>
            <a:chOff x="5859090" y="1974207"/>
            <a:chExt cx="5769367" cy="3628148"/>
          </a:xfrm>
        </p:grpSpPr>
        <p:cxnSp>
          <p:nvCxnSpPr>
            <p:cNvPr id="22" name="Прямая со стрелкой 21">
              <a:extLst>
                <a:ext uri="{FF2B5EF4-FFF2-40B4-BE49-F238E27FC236}">
                  <a16:creationId xmlns:a16="http://schemas.microsoft.com/office/drawing/2014/main" id="{DF4167CC-3979-60D8-CAE2-2F947F249D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28734" y="2466335"/>
              <a:ext cx="0" cy="921070"/>
            </a:xfrm>
            <a:prstGeom prst="straightConnector1">
              <a:avLst/>
            </a:prstGeom>
            <a:solidFill>
              <a:srgbClr val="00CC99"/>
            </a:solidFill>
            <a:ln w="127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>
              <a:extLst>
                <a:ext uri="{FF2B5EF4-FFF2-40B4-BE49-F238E27FC236}">
                  <a16:creationId xmlns:a16="http://schemas.microsoft.com/office/drawing/2014/main" id="{BF4C9203-6649-C135-EE01-C949A741B1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95978" y="3261370"/>
              <a:ext cx="0" cy="921070"/>
            </a:xfrm>
            <a:prstGeom prst="straightConnector1">
              <a:avLst/>
            </a:prstGeom>
            <a:solidFill>
              <a:srgbClr val="00CC99"/>
            </a:solidFill>
            <a:ln w="127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DD4349C3-2E9B-8204-010A-DBC4C7B22DFF}"/>
                </a:ext>
              </a:extLst>
            </p:cNvPr>
            <p:cNvGrpSpPr/>
            <p:nvPr/>
          </p:nvGrpSpPr>
          <p:grpSpPr>
            <a:xfrm>
              <a:off x="6500115" y="1983841"/>
              <a:ext cx="5048740" cy="2541438"/>
              <a:chOff x="462773" y="1391787"/>
              <a:chExt cx="11413513" cy="1733563"/>
            </a:xfrm>
          </p:grpSpPr>
          <p:sp>
            <p:nvSpPr>
              <p:cNvPr id="38" name="Freeform: Shape 116">
                <a:extLst>
                  <a:ext uri="{FF2B5EF4-FFF2-40B4-BE49-F238E27FC236}">
                    <a16:creationId xmlns:a16="http://schemas.microsoft.com/office/drawing/2014/main" id="{B9294B4A-A74C-79B1-A5BE-F16CE5D29A3C}"/>
                  </a:ext>
                </a:extLst>
              </p:cNvPr>
              <p:cNvSpPr/>
              <p:nvPr/>
            </p:nvSpPr>
            <p:spPr>
              <a:xfrm>
                <a:off x="462773" y="2515522"/>
                <a:ext cx="7843827" cy="609828"/>
              </a:xfrm>
              <a:custGeom>
                <a:avLst/>
                <a:gdLst>
                  <a:gd name="connsiteX0" fmla="*/ 4657842 w 4657842"/>
                  <a:gd name="connsiteY0" fmla="*/ 0 h 1373828"/>
                  <a:gd name="connsiteX1" fmla="*/ 4657842 w 4657842"/>
                  <a:gd name="connsiteY1" fmla="*/ 821403 h 1373828"/>
                  <a:gd name="connsiteX2" fmla="*/ 4305405 w 4657842"/>
                  <a:gd name="connsiteY2" fmla="*/ 901145 h 1373828"/>
                  <a:gd name="connsiteX3" fmla="*/ 3528951 w 4657842"/>
                  <a:gd name="connsiteY3" fmla="*/ 1050743 h 1373828"/>
                  <a:gd name="connsiteX4" fmla="*/ 0 w 4657842"/>
                  <a:gd name="connsiteY4" fmla="*/ 1373828 h 1373828"/>
                  <a:gd name="connsiteX0" fmla="*/ 4657842 w 4749282"/>
                  <a:gd name="connsiteY0" fmla="*/ 0 h 1373828"/>
                  <a:gd name="connsiteX1" fmla="*/ 4657842 w 4749282"/>
                  <a:gd name="connsiteY1" fmla="*/ 821403 h 1373828"/>
                  <a:gd name="connsiteX2" fmla="*/ 4305405 w 4749282"/>
                  <a:gd name="connsiteY2" fmla="*/ 901145 h 1373828"/>
                  <a:gd name="connsiteX3" fmla="*/ 3528951 w 4749282"/>
                  <a:gd name="connsiteY3" fmla="*/ 1050743 h 1373828"/>
                  <a:gd name="connsiteX4" fmla="*/ 0 w 4749282"/>
                  <a:gd name="connsiteY4" fmla="*/ 1373828 h 1373828"/>
                  <a:gd name="connsiteX5" fmla="*/ 4749282 w 4749282"/>
                  <a:gd name="connsiteY5" fmla="*/ 91440 h 1373828"/>
                  <a:gd name="connsiteX0" fmla="*/ 4657842 w 4657842"/>
                  <a:gd name="connsiteY0" fmla="*/ 0 h 1373828"/>
                  <a:gd name="connsiteX1" fmla="*/ 4657842 w 4657842"/>
                  <a:gd name="connsiteY1" fmla="*/ 821403 h 1373828"/>
                  <a:gd name="connsiteX2" fmla="*/ 4305405 w 4657842"/>
                  <a:gd name="connsiteY2" fmla="*/ 901145 h 1373828"/>
                  <a:gd name="connsiteX3" fmla="*/ 3528951 w 4657842"/>
                  <a:gd name="connsiteY3" fmla="*/ 1050743 h 1373828"/>
                  <a:gd name="connsiteX4" fmla="*/ 0 w 4657842"/>
                  <a:gd name="connsiteY4" fmla="*/ 1373828 h 1373828"/>
                  <a:gd name="connsiteX0" fmla="*/ 4657842 w 4657842"/>
                  <a:gd name="connsiteY0" fmla="*/ 0 h 552425"/>
                  <a:gd name="connsiteX1" fmla="*/ 4305405 w 4657842"/>
                  <a:gd name="connsiteY1" fmla="*/ 79742 h 552425"/>
                  <a:gd name="connsiteX2" fmla="*/ 3528951 w 4657842"/>
                  <a:gd name="connsiteY2" fmla="*/ 229340 h 552425"/>
                  <a:gd name="connsiteX3" fmla="*/ 0 w 4657842"/>
                  <a:gd name="connsiteY3" fmla="*/ 552425 h 5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57842" h="552425">
                    <a:moveTo>
                      <a:pt x="4657842" y="0"/>
                    </a:moveTo>
                    <a:lnTo>
                      <a:pt x="4305405" y="79742"/>
                    </a:lnTo>
                    <a:cubicBezTo>
                      <a:pt x="4053893" y="133537"/>
                      <a:pt x="3795256" y="182931"/>
                      <a:pt x="3528951" y="229340"/>
                    </a:cubicBezTo>
                    <a:cubicBezTo>
                      <a:pt x="2463733" y="414976"/>
                      <a:pt x="1313966" y="532855"/>
                      <a:pt x="0" y="552425"/>
                    </a:cubicBezTo>
                  </a:path>
                </a:pathLst>
              </a:custGeom>
              <a:noFill/>
              <a:ln w="53975" cap="rnd" cmpd="sng" algn="ctr">
                <a:gradFill>
                  <a:gsLst>
                    <a:gs pos="0">
                      <a:srgbClr val="01B3FA"/>
                    </a:gs>
                    <a:gs pos="100000">
                      <a:schemeClr val="tx2"/>
                    </a:gs>
                  </a:gsLst>
                  <a:lin ang="5400000" scaled="1"/>
                </a:gradFill>
                <a:prstDash val="sysDash"/>
                <a:round/>
                <a:headEnd type="none" w="med" len="med"/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6565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112">
                <a:extLst>
                  <a:ext uri="{FF2B5EF4-FFF2-40B4-BE49-F238E27FC236}">
                    <a16:creationId xmlns:a16="http://schemas.microsoft.com/office/drawing/2014/main" id="{41FE42B4-9DAB-68F0-DEED-891369E9AF04}"/>
                  </a:ext>
                </a:extLst>
              </p:cNvPr>
              <p:cNvSpPr/>
              <p:nvPr/>
            </p:nvSpPr>
            <p:spPr>
              <a:xfrm rot="21048361">
                <a:off x="8007152" y="1391787"/>
                <a:ext cx="3869134" cy="1037130"/>
              </a:xfrm>
              <a:custGeom>
                <a:avLst/>
                <a:gdLst>
                  <a:gd name="connsiteX0" fmla="*/ 4328273 w 4328273"/>
                  <a:gd name="connsiteY0" fmla="*/ 0 h 2000819"/>
                  <a:gd name="connsiteX1" fmla="*/ 2063036 w 4328273"/>
                  <a:gd name="connsiteY1" fmla="*/ 1439427 h 2000819"/>
                  <a:gd name="connsiteX2" fmla="*/ 349126 w 4328273"/>
                  <a:gd name="connsiteY2" fmla="*/ 1996394 h 2000819"/>
                  <a:gd name="connsiteX3" fmla="*/ 329567 w 4328273"/>
                  <a:gd name="connsiteY3" fmla="*/ 2000819 h 2000819"/>
                  <a:gd name="connsiteX4" fmla="*/ 329567 w 4328273"/>
                  <a:gd name="connsiteY4" fmla="*/ 1276622 h 2000819"/>
                  <a:gd name="connsiteX5" fmla="*/ 0 w 4328273"/>
                  <a:gd name="connsiteY5" fmla="*/ 1276622 h 2000819"/>
                  <a:gd name="connsiteX0" fmla="*/ 0 w 4328273"/>
                  <a:gd name="connsiteY0" fmla="*/ 1276622 h 2000819"/>
                  <a:gd name="connsiteX1" fmla="*/ 4328273 w 4328273"/>
                  <a:gd name="connsiteY1" fmla="*/ 0 h 2000819"/>
                  <a:gd name="connsiteX2" fmla="*/ 2063036 w 4328273"/>
                  <a:gd name="connsiteY2" fmla="*/ 1439427 h 2000819"/>
                  <a:gd name="connsiteX3" fmla="*/ 349126 w 4328273"/>
                  <a:gd name="connsiteY3" fmla="*/ 1996394 h 2000819"/>
                  <a:gd name="connsiteX4" fmla="*/ 329567 w 4328273"/>
                  <a:gd name="connsiteY4" fmla="*/ 2000819 h 2000819"/>
                  <a:gd name="connsiteX5" fmla="*/ 329567 w 4328273"/>
                  <a:gd name="connsiteY5" fmla="*/ 1276622 h 2000819"/>
                  <a:gd name="connsiteX6" fmla="*/ 91440 w 4328273"/>
                  <a:gd name="connsiteY6" fmla="*/ 1368062 h 2000819"/>
                  <a:gd name="connsiteX0" fmla="*/ 0 w 4328273"/>
                  <a:gd name="connsiteY0" fmla="*/ 1276622 h 2000819"/>
                  <a:gd name="connsiteX1" fmla="*/ 4328273 w 4328273"/>
                  <a:gd name="connsiteY1" fmla="*/ 0 h 2000819"/>
                  <a:gd name="connsiteX2" fmla="*/ 2063036 w 4328273"/>
                  <a:gd name="connsiteY2" fmla="*/ 1439427 h 2000819"/>
                  <a:gd name="connsiteX3" fmla="*/ 349126 w 4328273"/>
                  <a:gd name="connsiteY3" fmla="*/ 1996394 h 2000819"/>
                  <a:gd name="connsiteX4" fmla="*/ 329567 w 4328273"/>
                  <a:gd name="connsiteY4" fmla="*/ 2000819 h 2000819"/>
                  <a:gd name="connsiteX5" fmla="*/ 329567 w 4328273"/>
                  <a:gd name="connsiteY5" fmla="*/ 1276622 h 2000819"/>
                  <a:gd name="connsiteX0" fmla="*/ 0 w 4328273"/>
                  <a:gd name="connsiteY0" fmla="*/ 1276622 h 2000819"/>
                  <a:gd name="connsiteX1" fmla="*/ 4328273 w 4328273"/>
                  <a:gd name="connsiteY1" fmla="*/ 0 h 2000819"/>
                  <a:gd name="connsiteX2" fmla="*/ 2063036 w 4328273"/>
                  <a:gd name="connsiteY2" fmla="*/ 1439427 h 2000819"/>
                  <a:gd name="connsiteX3" fmla="*/ 349126 w 4328273"/>
                  <a:gd name="connsiteY3" fmla="*/ 1996394 h 2000819"/>
                  <a:gd name="connsiteX4" fmla="*/ 329567 w 4328273"/>
                  <a:gd name="connsiteY4" fmla="*/ 2000819 h 2000819"/>
                  <a:gd name="connsiteX0" fmla="*/ 3998706 w 3998706"/>
                  <a:gd name="connsiteY0" fmla="*/ 0 h 2000819"/>
                  <a:gd name="connsiteX1" fmla="*/ 1733469 w 3998706"/>
                  <a:gd name="connsiteY1" fmla="*/ 1439427 h 2000819"/>
                  <a:gd name="connsiteX2" fmla="*/ 19559 w 3998706"/>
                  <a:gd name="connsiteY2" fmla="*/ 1996394 h 2000819"/>
                  <a:gd name="connsiteX3" fmla="*/ 0 w 3998706"/>
                  <a:gd name="connsiteY3" fmla="*/ 2000819 h 200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98706" h="2000819">
                    <a:moveTo>
                      <a:pt x="3998706" y="0"/>
                    </a:moveTo>
                    <a:cubicBezTo>
                      <a:pt x="3329351" y="588475"/>
                      <a:pt x="2588067" y="1067734"/>
                      <a:pt x="1733469" y="1439427"/>
                    </a:cubicBezTo>
                    <a:cubicBezTo>
                      <a:pt x="1199344" y="1671736"/>
                      <a:pt x="630868" y="1850024"/>
                      <a:pt x="19559" y="1996394"/>
                    </a:cubicBezTo>
                    <a:lnTo>
                      <a:pt x="0" y="2000819"/>
                    </a:lnTo>
                  </a:path>
                </a:pathLst>
              </a:custGeom>
              <a:noFill/>
              <a:ln w="53975" cap="rnd" cmpd="sng" algn="ctr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rgbClr val="02C7F4"/>
                    </a:gs>
                  </a:gsLst>
                  <a:lin ang="5400000" scaled="1"/>
                </a:gradFill>
                <a:prstDash val="sysDash"/>
                <a:round/>
                <a:headEnd type="triangle" w="lg" len="lg"/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6565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63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D8EF1E-3A98-B4D2-0627-53F0FA120F95}"/>
                </a:ext>
              </a:extLst>
            </p:cNvPr>
            <p:cNvSpPr txBox="1"/>
            <p:nvPr/>
          </p:nvSpPr>
          <p:spPr>
            <a:xfrm>
              <a:off x="6210284" y="4894469"/>
              <a:ext cx="101528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2020-2025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D049F3-C1E3-4449-A56D-27012E3B322A}"/>
                </a:ext>
              </a:extLst>
            </p:cNvPr>
            <p:cNvSpPr txBox="1"/>
            <p:nvPr/>
          </p:nvSpPr>
          <p:spPr>
            <a:xfrm>
              <a:off x="8608881" y="4390032"/>
              <a:ext cx="88282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2025-2030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51F71FA-8C73-18E9-CBE8-F495D77E813A}"/>
                </a:ext>
              </a:extLst>
            </p:cNvPr>
            <p:cNvSpPr txBox="1"/>
            <p:nvPr/>
          </p:nvSpPr>
          <p:spPr>
            <a:xfrm>
              <a:off x="10125022" y="3606979"/>
              <a:ext cx="88282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2030-2036</a:t>
              </a: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73018D95-CA00-9B31-C289-12BF4CCBCA9D}"/>
                </a:ext>
              </a:extLst>
            </p:cNvPr>
            <p:cNvSpPr/>
            <p:nvPr/>
          </p:nvSpPr>
          <p:spPr>
            <a:xfrm>
              <a:off x="5859090" y="3125795"/>
              <a:ext cx="196365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Пилотируемая авиация + БАС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0224E89F-70DC-0FB8-5B2D-527A34256BBE}"/>
                </a:ext>
              </a:extLst>
            </p:cNvPr>
            <p:cNvSpPr/>
            <p:nvPr/>
          </p:nvSpPr>
          <p:spPr>
            <a:xfrm>
              <a:off x="8010001" y="2525300"/>
              <a:ext cx="194390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Пилотируемая авиация + БАС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/>
              </a:r>
              <a:b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 космос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8B6AF7ED-D7DC-C7D9-A981-32124C9FC554}"/>
                </a:ext>
              </a:extLst>
            </p:cNvPr>
            <p:cNvSpPr/>
            <p:nvPr/>
          </p:nvSpPr>
          <p:spPr>
            <a:xfrm>
              <a:off x="9664806" y="1974207"/>
              <a:ext cx="19636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Космос + БАС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31" name="Прямая со стрелкой 30">
              <a:extLst>
                <a:ext uri="{FF2B5EF4-FFF2-40B4-BE49-F238E27FC236}">
                  <a16:creationId xmlns:a16="http://schemas.microsoft.com/office/drawing/2014/main" id="{4B6FA001-F566-9980-5EEB-A1537E5FC4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88603" y="3792425"/>
              <a:ext cx="0" cy="921070"/>
            </a:xfrm>
            <a:prstGeom prst="straightConnector1">
              <a:avLst/>
            </a:prstGeom>
            <a:solidFill>
              <a:srgbClr val="00CC99"/>
            </a:solidFill>
            <a:ln w="12700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66">
              <a:extLst>
                <a:ext uri="{FF2B5EF4-FFF2-40B4-BE49-F238E27FC236}">
                  <a16:creationId xmlns:a16="http://schemas.microsoft.com/office/drawing/2014/main" id="{40D6A243-9016-CFE5-FA78-BF061E39E1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75949" y="3721905"/>
              <a:ext cx="627030" cy="627030"/>
            </a:xfrm>
            <a:prstGeom prst="ellipse">
              <a:avLst/>
            </a:prstGeom>
            <a:solidFill>
              <a:schemeClr val="bg2"/>
            </a:solidFill>
            <a:ln w="12700">
              <a:noFill/>
            </a:ln>
            <a:effectLst>
              <a:glow rad="101600">
                <a:srgbClr val="02D5ED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65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F71EF66A-3A5D-DB71-4068-E95DF5F26E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16615" y="2887247"/>
              <a:ext cx="627030" cy="627030"/>
            </a:xfrm>
            <a:prstGeom prst="ellipse">
              <a:avLst/>
            </a:prstGeom>
            <a:solidFill>
              <a:schemeClr val="bg2"/>
            </a:solidFill>
            <a:ln w="12700">
              <a:noFill/>
            </a:ln>
            <a:effectLst>
              <a:glow rad="101600">
                <a:srgbClr val="02D5ED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65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Oval 66">
              <a:extLst>
                <a:ext uri="{FF2B5EF4-FFF2-40B4-BE49-F238E27FC236}">
                  <a16:creationId xmlns:a16="http://schemas.microsoft.com/office/drawing/2014/main" id="{17C36810-7DB3-7F22-4BFD-00D7219A06F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56690" y="4251426"/>
              <a:ext cx="627030" cy="627030"/>
            </a:xfrm>
            <a:prstGeom prst="ellipse">
              <a:avLst/>
            </a:prstGeom>
            <a:solidFill>
              <a:schemeClr val="bg2"/>
            </a:solidFill>
            <a:ln w="12700">
              <a:noFill/>
            </a:ln>
            <a:effectLst>
              <a:glow rad="101600">
                <a:srgbClr val="02D5ED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65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35" name="Graphic 55">
              <a:extLst>
                <a:ext uri="{FF2B5EF4-FFF2-40B4-BE49-F238E27FC236}">
                  <a16:creationId xmlns:a16="http://schemas.microsoft.com/office/drawing/2014/main" id="{3FCF7692-EB98-D642-20E5-400C6D12C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834837">
              <a:off x="10275006" y="2945638"/>
              <a:ext cx="510248" cy="510248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3DB7D32E-13E9-941D-D06A-973F7EE50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2863" y="4305872"/>
              <a:ext cx="518138" cy="518138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61ADF199-F69E-B1D4-F6FD-63F336238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9722" y="3766033"/>
              <a:ext cx="579481" cy="579481"/>
            </a:xfrm>
            <a:prstGeom prst="rect">
              <a:avLst/>
            </a:prstGeom>
          </p:spPr>
        </p:pic>
      </p:grpSp>
      <p:sp>
        <p:nvSpPr>
          <p:cNvPr id="40" name="Shape 363">
            <a:extLst>
              <a:ext uri="{FF2B5EF4-FFF2-40B4-BE49-F238E27FC236}">
                <a16:creationId xmlns:a16="http://schemas.microsoft.com/office/drawing/2014/main" id="{E32898EA-41AA-57D3-F378-E51F35066F73}"/>
              </a:ext>
            </a:extLst>
          </p:cNvPr>
          <p:cNvSpPr/>
          <p:nvPr/>
        </p:nvSpPr>
        <p:spPr>
          <a:xfrm>
            <a:off x="5940619" y="1057073"/>
            <a:ext cx="5912017" cy="34597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60000" rIns="120000" bIns="60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Приоритеты</a:t>
            </a:r>
            <a:endParaRPr kumimoji="0" lang="ru-RU" sz="1600" b="1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Times New Roman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631162" y="5240959"/>
            <a:ext cx="23237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Новый вектор развития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73527" y="6063252"/>
            <a:ext cx="2256236" cy="290979"/>
            <a:chOff x="0" y="6379891"/>
            <a:chExt cx="2256236" cy="290979"/>
          </a:xfrm>
        </p:grpSpPr>
        <p:sp>
          <p:nvSpPr>
            <p:cNvPr id="44" name="object 60"/>
            <p:cNvSpPr/>
            <p:nvPr/>
          </p:nvSpPr>
          <p:spPr>
            <a:xfrm>
              <a:off x="0" y="6379891"/>
              <a:ext cx="2256236" cy="29097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object 61"/>
            <p:cNvSpPr txBox="1"/>
            <p:nvPr/>
          </p:nvSpPr>
          <p:spPr>
            <a:xfrm>
              <a:off x="66639" y="6433381"/>
              <a:ext cx="1923041" cy="165893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39505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* По состоянию на 01.01.2020</a:t>
              </a: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340100" y="3655888"/>
            <a:ext cx="324000" cy="1316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object 32">
            <a:extLst>
              <a:ext uri="{FF2B5EF4-FFF2-40B4-BE49-F238E27FC236}">
                <a16:creationId xmlns:a16="http://schemas.microsoft.com/office/drawing/2014/main" id="{54408E8A-06ED-A1C4-4D1A-337C8130296D}"/>
              </a:ext>
            </a:extLst>
          </p:cNvPr>
          <p:cNvSpPr txBox="1"/>
          <p:nvPr/>
        </p:nvSpPr>
        <p:spPr>
          <a:xfrm>
            <a:off x="3236875" y="3815102"/>
            <a:ext cx="56896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85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object 32">
            <a:extLst>
              <a:ext uri="{FF2B5EF4-FFF2-40B4-BE49-F238E27FC236}">
                <a16:creationId xmlns:a16="http://schemas.microsoft.com/office/drawing/2014/main" id="{54408E8A-06ED-A1C4-4D1A-337C8130296D}"/>
              </a:ext>
            </a:extLst>
          </p:cNvPr>
          <p:cNvSpPr txBox="1"/>
          <p:nvPr/>
        </p:nvSpPr>
        <p:spPr>
          <a:xfrm>
            <a:off x="4036697" y="3319281"/>
            <a:ext cx="568969" cy="226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ts val="177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94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50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390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Единая цифровая платформа </a:t>
            </a:r>
            <a:br>
              <a:rPr lang="ru-RU" dirty="0"/>
            </a:br>
            <a:r>
              <a:rPr lang="ru-RU" dirty="0"/>
              <a:t>Национальная система пространственных данных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Shape 30"/>
          <p:cNvSpPr/>
          <p:nvPr/>
        </p:nvSpPr>
        <p:spPr>
          <a:xfrm>
            <a:off x="647698" y="2134810"/>
            <a:ext cx="1872000" cy="301022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Shape 3"/>
          <p:cNvSpPr>
            <a:spLocks noChangeAspect="1"/>
          </p:cNvSpPr>
          <p:nvPr/>
        </p:nvSpPr>
        <p:spPr>
          <a:xfrm>
            <a:off x="1203662" y="1806180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37" name="Shape 30"/>
          <p:cNvSpPr/>
          <p:nvPr/>
        </p:nvSpPr>
        <p:spPr>
          <a:xfrm>
            <a:off x="2872594" y="2134810"/>
            <a:ext cx="1872000" cy="301022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Shape 3"/>
          <p:cNvSpPr>
            <a:spLocks noChangeAspect="1"/>
          </p:cNvSpPr>
          <p:nvPr/>
        </p:nvSpPr>
        <p:spPr>
          <a:xfrm>
            <a:off x="3428558" y="1806180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39" name="Shape 30"/>
          <p:cNvSpPr/>
          <p:nvPr/>
        </p:nvSpPr>
        <p:spPr>
          <a:xfrm>
            <a:off x="5111334" y="2156247"/>
            <a:ext cx="1872000" cy="2988783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Shape 3"/>
          <p:cNvSpPr>
            <a:spLocks noChangeAspect="1"/>
          </p:cNvSpPr>
          <p:nvPr/>
        </p:nvSpPr>
        <p:spPr>
          <a:xfrm>
            <a:off x="5667296" y="1827618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41" name="Shape 30"/>
          <p:cNvSpPr/>
          <p:nvPr/>
        </p:nvSpPr>
        <p:spPr>
          <a:xfrm>
            <a:off x="7372975" y="2141789"/>
            <a:ext cx="1951748" cy="3010221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Shape 3"/>
          <p:cNvSpPr>
            <a:spLocks noChangeAspect="1"/>
          </p:cNvSpPr>
          <p:nvPr/>
        </p:nvSpPr>
        <p:spPr>
          <a:xfrm>
            <a:off x="7945538" y="1806180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sp>
        <p:nvSpPr>
          <p:cNvPr id="44" name="Скругленный прямоугольник 37">
            <a:extLst>
              <a:ext uri="{FF2B5EF4-FFF2-40B4-BE49-F238E27FC236}">
                <a16:creationId xmlns:a16="http://schemas.microsoft.com/office/drawing/2014/main" id="{A8593B0C-8B2C-1800-129D-E9C4DAA0B3CC}"/>
              </a:ext>
            </a:extLst>
          </p:cNvPr>
          <p:cNvSpPr/>
          <p:nvPr/>
        </p:nvSpPr>
        <p:spPr>
          <a:xfrm>
            <a:off x="3593411" y="1014013"/>
            <a:ext cx="5000127" cy="463783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Ключевые сервисы НСПД</a:t>
            </a:r>
          </a:p>
        </p:txBody>
      </p:sp>
      <p:sp>
        <p:nvSpPr>
          <p:cNvPr id="45" name="Левая фигурная скобка 44"/>
          <p:cNvSpPr>
            <a:spLocks noChangeAspect="1"/>
          </p:cNvSpPr>
          <p:nvPr/>
        </p:nvSpPr>
        <p:spPr>
          <a:xfrm rot="5400000">
            <a:off x="5879614" y="-2806948"/>
            <a:ext cx="227035" cy="892302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7" name="Прямая соединительная линия 46"/>
          <p:cNvCxnSpPr>
            <a:endCxn id="38" idx="0"/>
          </p:cNvCxnSpPr>
          <p:nvPr/>
        </p:nvCxnSpPr>
        <p:spPr>
          <a:xfrm>
            <a:off x="3752558" y="1656800"/>
            <a:ext cx="0" cy="149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5992016" y="1654563"/>
            <a:ext cx="1" cy="165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c 7">
            <a:extLst>
              <a:ext uri="{FF2B5EF4-FFF2-40B4-BE49-F238E27FC236}">
                <a16:creationId xmlns:a16="http://schemas.microsoft.com/office/drawing/2014/main" id="{0D17ECF8-746D-D5EF-6F0A-C57A2E350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057" y="1918404"/>
            <a:ext cx="438767" cy="438767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2795501" y="2535155"/>
            <a:ext cx="200110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Градпроработка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онлайн</a:t>
            </a: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838466" y="316176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92464DC4-EEFC-5657-6778-1FE3AE75B55B}"/>
              </a:ext>
            </a:extLst>
          </p:cNvPr>
          <p:cNvSpPr txBox="1"/>
          <p:nvPr/>
        </p:nvSpPr>
        <p:spPr>
          <a:xfrm>
            <a:off x="2895957" y="3302038"/>
            <a:ext cx="1892078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Анализ инвестиционно-строительного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потенциала участка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5F5F5F"/>
                </a:solidFill>
                <a:latin typeface="Arial" panose="020B0604020202020204"/>
              </a:rPr>
              <a:t>Ежегодно: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~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млн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56877" y="2516627"/>
            <a:ext cx="2001107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Публичная кадастровая карта</a:t>
            </a: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3087397" y="3161761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2464DC4-EEFC-5657-6778-1FE3AE75B55B}"/>
              </a:ext>
            </a:extLst>
          </p:cNvPr>
          <p:cNvSpPr txBox="1"/>
          <p:nvPr/>
        </p:nvSpPr>
        <p:spPr>
          <a:xfrm>
            <a:off x="657334" y="3302038"/>
            <a:ext cx="1770358" cy="144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Открытые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данные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для всех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Ежегодно: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~</a:t>
            </a:r>
            <a:r>
              <a:rPr lang="ru-RU" sz="1400" b="1" dirty="0">
                <a:solidFill>
                  <a:srgbClr val="5F5F5F"/>
                </a:solidFill>
                <a:latin typeface="Arial"/>
              </a:rPr>
              <a:t>65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млн</a:t>
            </a:r>
          </a:p>
        </p:txBody>
      </p:sp>
      <p:sp>
        <p:nvSpPr>
          <p:cNvPr id="60" name="Shape 30"/>
          <p:cNvSpPr/>
          <p:nvPr/>
        </p:nvSpPr>
        <p:spPr>
          <a:xfrm>
            <a:off x="9594394" y="2156248"/>
            <a:ext cx="1872000" cy="2988782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" name="Shape 3"/>
          <p:cNvSpPr>
            <a:spLocks noChangeAspect="1"/>
          </p:cNvSpPr>
          <p:nvPr/>
        </p:nvSpPr>
        <p:spPr>
          <a:xfrm>
            <a:off x="10150356" y="1827618"/>
            <a:ext cx="648000" cy="648000"/>
          </a:xfrm>
          <a:prstGeom prst="ellipse">
            <a:avLst/>
          </a:prstGeom>
          <a:solidFill>
            <a:schemeClr val="bg1"/>
          </a:solidFill>
          <a:ln w="20320">
            <a:solidFill>
              <a:schemeClr val="tx1"/>
            </a:solidFill>
            <a:prstDash val="solid"/>
          </a:ln>
          <a:effectLst>
            <a:outerShdw blurRad="20320" dist="50800" dir="2700000" algn="bl" rotWithShape="0">
              <a:srgbClr val="8295A6">
                <a:alpha val="12000"/>
              </a:srgbClr>
            </a:outerShdw>
          </a:effectLst>
        </p:spPr>
      </p:sp>
      <p:cxnSp>
        <p:nvCxnSpPr>
          <p:cNvPr id="62" name="Прямая соединительная линия 61"/>
          <p:cNvCxnSpPr/>
          <p:nvPr/>
        </p:nvCxnSpPr>
        <p:spPr>
          <a:xfrm>
            <a:off x="8273056" y="1654563"/>
            <a:ext cx="0" cy="149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Graphic 30">
            <a:extLst>
              <a:ext uri="{FF2B5EF4-FFF2-40B4-BE49-F238E27FC236}">
                <a16:creationId xmlns:a16="http://schemas.microsoft.com/office/drawing/2014/main" id="{47C9AAB0-BA54-200F-AC56-33FDE6B3A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972" y="1938836"/>
            <a:ext cx="472499" cy="399807"/>
          </a:xfrm>
          <a:prstGeom prst="rect">
            <a:avLst/>
          </a:prstGeom>
        </p:spPr>
      </p:pic>
      <p:sp>
        <p:nvSpPr>
          <p:cNvPr id="64" name="Прямоугольник 63"/>
          <p:cNvSpPr/>
          <p:nvPr/>
        </p:nvSpPr>
        <p:spPr>
          <a:xfrm>
            <a:off x="5111334" y="2535155"/>
            <a:ext cx="1872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Земля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просто</a:t>
            </a: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>
            <a:off x="5342063" y="3168696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2464DC4-EEFC-5657-6778-1FE3AE75B55B}"/>
              </a:ext>
            </a:extLst>
          </p:cNvPr>
          <p:cNvSpPr txBox="1"/>
          <p:nvPr/>
        </p:nvSpPr>
        <p:spPr>
          <a:xfrm>
            <a:off x="5109567" y="3302038"/>
            <a:ext cx="1836592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Выбор участка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 минуты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rgbClr val="5F5F5F"/>
              </a:solidFill>
              <a:latin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Ежегодно: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~3 </a:t>
            </a:r>
            <a:r>
              <a:rPr lang="ru-RU" sz="1400" noProof="0" dirty="0">
                <a:solidFill>
                  <a:srgbClr val="5F5F5F"/>
                </a:solidFill>
                <a:latin typeface="Arial"/>
              </a:rPr>
              <a:t>млн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7" name="Graphic 33">
            <a:extLst>
              <a:ext uri="{FF2B5EF4-FFF2-40B4-BE49-F238E27FC236}">
                <a16:creationId xmlns:a16="http://schemas.microsoft.com/office/drawing/2014/main" id="{05BED4BB-F6BF-24E0-11D3-3EDDFC838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947" y="1895905"/>
            <a:ext cx="470494" cy="468941"/>
          </a:xfrm>
          <a:prstGeom prst="rect">
            <a:avLst/>
          </a:prstGeom>
        </p:spPr>
      </p:pic>
      <p:sp>
        <p:nvSpPr>
          <p:cNvPr id="69" name="Прямоугольник 68"/>
          <p:cNvSpPr/>
          <p:nvPr/>
        </p:nvSpPr>
        <p:spPr>
          <a:xfrm>
            <a:off x="7366000" y="2574386"/>
            <a:ext cx="189557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Умный 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кадастр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7596729" y="3207927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9582606" y="2574386"/>
            <a:ext cx="1810320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Комплексное развитие территории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>
            <a:off x="9813335" y="3207927"/>
            <a:ext cx="1371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92464DC4-EEFC-5657-6778-1FE3AE75B55B}"/>
              </a:ext>
            </a:extLst>
          </p:cNvPr>
          <p:cNvSpPr txBox="1"/>
          <p:nvPr/>
        </p:nvSpPr>
        <p:spPr>
          <a:xfrm>
            <a:off x="9582562" y="3302038"/>
            <a:ext cx="1914114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Поиск и анализ территорий для вовлечения в КРТ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rgbClr val="5F5F5F"/>
              </a:solidFill>
              <a:latin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5F5F5F"/>
                </a:solidFill>
                <a:latin typeface="Arial"/>
              </a:rPr>
              <a:t>Ежегодно: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~50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тыс.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8" name="Рисунок 67" descr="C:\Users\pshenichnaya_aa\AppData\Local\Microsoft\Windows\INetCache\Content.Word\Umk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555" y="1875221"/>
            <a:ext cx="454587" cy="47098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5BD3326A-72E1-A7A5-19E1-53ADF6A2A37D}"/>
              </a:ext>
            </a:extLst>
          </p:cNvPr>
          <p:cNvSpPr txBox="1"/>
          <p:nvPr/>
        </p:nvSpPr>
        <p:spPr>
          <a:xfrm>
            <a:off x="7240789" y="3302038"/>
            <a:ext cx="2241161" cy="183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Выявление незарегистрированных земель и ОКС </a:t>
            </a:r>
          </a:p>
          <a:p>
            <a:pPr lvl="0" algn="ctr">
              <a:lnSpc>
                <a:spcPct val="90000"/>
              </a:lnSpc>
              <a:defRPr/>
            </a:pPr>
            <a:endParaRPr lang="ru-RU" sz="1400" dirty="0">
              <a:solidFill>
                <a:srgbClr val="5F5F5F"/>
              </a:solidFill>
              <a:latin typeface="Arial"/>
            </a:endParaRPr>
          </a:p>
          <a:p>
            <a:pPr lvl="0" algn="ctr">
              <a:lnSpc>
                <a:spcPct val="90000"/>
              </a:lnSpc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lang="ru-RU" sz="1400" dirty="0">
                <a:solidFill>
                  <a:srgbClr val="5F5F5F"/>
                </a:solidFill>
                <a:latin typeface="Arial"/>
              </a:rPr>
              <a:t>Выявлено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1400" b="1" dirty="0">
                <a:solidFill>
                  <a:srgbClr val="5F5F5F"/>
                </a:solidFill>
              </a:rPr>
              <a:t>~ </a:t>
            </a:r>
            <a:r>
              <a:rPr lang="ru-RU" sz="1400" b="1" dirty="0">
                <a:solidFill>
                  <a:srgbClr val="5F5F5F"/>
                </a:solidFill>
                <a:latin typeface="Arial"/>
              </a:rPr>
              <a:t>18 </a:t>
            </a:r>
            <a:r>
              <a:rPr lang="ru-RU" sz="1400" dirty="0">
                <a:solidFill>
                  <a:srgbClr val="5F5F5F"/>
                </a:solidFill>
                <a:latin typeface="Arial"/>
              </a:rPr>
              <a:t>млн объектов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1400" dirty="0">
                <a:solidFill>
                  <a:srgbClr val="FF0000"/>
                </a:solidFill>
              </a:rPr>
              <a:t> </a:t>
            </a:r>
            <a:r>
              <a:rPr lang="ru-RU" sz="1400" dirty="0">
                <a:solidFill>
                  <a:srgbClr val="5F5F5F"/>
                </a:solidFill>
              </a:rPr>
              <a:t/>
            </a:r>
            <a:br>
              <a:rPr lang="ru-RU" sz="1400" dirty="0">
                <a:solidFill>
                  <a:srgbClr val="5F5F5F"/>
                </a:solidFill>
              </a:rPr>
            </a:br>
            <a:endParaRPr lang="ru-RU" sz="1400" dirty="0">
              <a:solidFill>
                <a:srgbClr val="5F5F5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061" y="1887133"/>
            <a:ext cx="479899" cy="492954"/>
          </a:xfrm>
          <a:prstGeom prst="rect">
            <a:avLst/>
          </a:prstGeom>
        </p:spPr>
      </p:pic>
      <p:sp>
        <p:nvSpPr>
          <p:cNvPr id="71" name="Скругленный прямоугольник 71">
            <a:extLst>
              <a:ext uri="{FF2B5EF4-FFF2-40B4-BE49-F238E27FC236}">
                <a16:creationId xmlns:a16="http://schemas.microsoft.com/office/drawing/2014/main" id="{D793388F-AEED-5AE8-B3C2-CD52CE747A85}"/>
              </a:ext>
            </a:extLst>
          </p:cNvPr>
          <p:cNvSpPr>
            <a:spLocks/>
          </p:cNvSpPr>
          <p:nvPr/>
        </p:nvSpPr>
        <p:spPr>
          <a:xfrm>
            <a:off x="657334" y="5276673"/>
            <a:ext cx="10839342" cy="1049659"/>
          </a:xfrm>
          <a:prstGeom prst="roundRect">
            <a:avLst>
              <a:gd name="adj" fmla="val 10384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127744" y="6492875"/>
            <a:ext cx="2306456" cy="302466"/>
            <a:chOff x="86497" y="6486012"/>
            <a:chExt cx="2306456" cy="302466"/>
          </a:xfrm>
        </p:grpSpPr>
        <p:sp>
          <p:nvSpPr>
            <p:cNvPr id="52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sp>
        <p:nvSpPr>
          <p:cNvPr id="54" name="Прямоугольник 53"/>
          <p:cNvSpPr/>
          <p:nvPr/>
        </p:nvSpPr>
        <p:spPr>
          <a:xfrm>
            <a:off x="932664" y="5335552"/>
            <a:ext cx="102260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noProof="0" dirty="0">
                <a:solidFill>
                  <a:srgbClr val="008CFF"/>
                </a:solidFill>
                <a:latin typeface="Arial"/>
              </a:rPr>
              <a:t>Сокращение на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ru-RU" sz="3200" b="1" dirty="0">
                <a:solidFill>
                  <a:srgbClr val="008CFF"/>
                </a:solidFill>
                <a:latin typeface="Arial"/>
              </a:rPr>
              <a:t>87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дней срока инвестиционно-строительного цикла </a:t>
            </a:r>
            <a:b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 счет </a:t>
            </a:r>
            <a:r>
              <a:rPr lang="ru-RU" sz="2000" dirty="0">
                <a:solidFill>
                  <a:srgbClr val="008CFF"/>
                </a:solidFill>
                <a:latin typeface="Arial"/>
              </a:rPr>
              <a:t>ц</a:t>
            </a:r>
            <a:r>
              <a:rPr kumimoji="0" lang="ru-RU" sz="2000" i="0" u="none" strike="noStrike" kern="1200" cap="none" spc="0" normalizeH="0" baseline="0" noProof="0" dirty="0" err="1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ифровой</a:t>
            </a:r>
            <a:r>
              <a:rPr kumimoji="0" lang="ru-RU" sz="2000" i="0" u="none" strike="noStrike" kern="1200" cap="none" spc="0" normalizeH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платформы Национальная система пространственных данных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69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21CA-A3FE-4309-958A-99CD00563680}" type="slidenum">
              <a:rPr lang="ru-RU" smtClean="0"/>
              <a:t>19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Эффекты от внедрения Единой цифровой платформы </a:t>
            </a:r>
            <a:br>
              <a:rPr lang="ru-RU" dirty="0"/>
            </a:br>
            <a:r>
              <a:rPr lang="ru-RU" dirty="0"/>
              <a:t>Национальная система пространственных данных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378" y="3677001"/>
            <a:ext cx="4037210" cy="2690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Группа 8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10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ROSREESTR /BANGKOK '26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" name="Shape 30">
            <a:extLst>
              <a:ext uri="{FF2B5EF4-FFF2-40B4-BE49-F238E27FC236}">
                <a16:creationId xmlns:a16="http://schemas.microsoft.com/office/drawing/2014/main" id="{4E508E02-D2EB-02D4-128A-1B451922DA40}"/>
              </a:ext>
            </a:extLst>
          </p:cNvPr>
          <p:cNvSpPr/>
          <p:nvPr/>
        </p:nvSpPr>
        <p:spPr>
          <a:xfrm>
            <a:off x="491632" y="1132295"/>
            <a:ext cx="7210746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6713"/>
            <a:r>
              <a:rPr lang="ru-RU" b="1" dirty="0">
                <a:solidFill>
                  <a:schemeClr val="tx1"/>
                </a:solidFill>
              </a:rPr>
              <a:t>на 87 дней сокращен инвестиционно-строительный цикл</a:t>
            </a:r>
          </a:p>
        </p:txBody>
      </p:sp>
      <p:sp>
        <p:nvSpPr>
          <p:cNvPr id="6" name="Shape 30">
            <a:extLst>
              <a:ext uri="{FF2B5EF4-FFF2-40B4-BE49-F238E27FC236}">
                <a16:creationId xmlns:a16="http://schemas.microsoft.com/office/drawing/2014/main" id="{C689DFE1-06C1-8D63-A834-69C7FCFE5B11}"/>
              </a:ext>
            </a:extLst>
          </p:cNvPr>
          <p:cNvSpPr/>
          <p:nvPr/>
        </p:nvSpPr>
        <p:spPr>
          <a:xfrm>
            <a:off x="491632" y="2121082"/>
            <a:ext cx="7210746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/>
            <a:r>
              <a:rPr lang="ru-RU" b="1" dirty="0">
                <a:solidFill>
                  <a:schemeClr val="tx1"/>
                </a:solidFill>
              </a:rPr>
              <a:t>существенно сэкономлены бюджетные средства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(за счет переиспользования </a:t>
            </a:r>
            <a:r>
              <a:rPr lang="ru-RU" b="1" dirty="0" err="1">
                <a:solidFill>
                  <a:schemeClr val="tx1"/>
                </a:solidFill>
              </a:rPr>
              <a:t>карткомпонента</a:t>
            </a:r>
            <a:r>
              <a:rPr lang="ru-RU" b="1" dirty="0">
                <a:solidFill>
                  <a:schemeClr val="tx1"/>
                </a:solidFill>
              </a:rPr>
              <a:t> НСПД)</a:t>
            </a:r>
          </a:p>
        </p:txBody>
      </p:sp>
      <p:sp>
        <p:nvSpPr>
          <p:cNvPr id="8" name="Shape 30">
            <a:extLst>
              <a:ext uri="{FF2B5EF4-FFF2-40B4-BE49-F238E27FC236}">
                <a16:creationId xmlns:a16="http://schemas.microsoft.com/office/drawing/2014/main" id="{BF418B4C-C46B-790E-AF97-E749AB786AB6}"/>
              </a:ext>
            </a:extLst>
          </p:cNvPr>
          <p:cNvSpPr/>
          <p:nvPr/>
        </p:nvSpPr>
        <p:spPr>
          <a:xfrm>
            <a:off x="491632" y="3109869"/>
            <a:ext cx="7210746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00050"/>
            <a:r>
              <a:rPr lang="ru-RU" b="1" dirty="0">
                <a:solidFill>
                  <a:schemeClr val="tx1"/>
                </a:solidFill>
              </a:rPr>
              <a:t>сэкономлены деньги и время граждан, инвесторов</a:t>
            </a:r>
          </a:p>
        </p:txBody>
      </p:sp>
      <p:sp>
        <p:nvSpPr>
          <p:cNvPr id="12" name="Shape 30">
            <a:extLst>
              <a:ext uri="{FF2B5EF4-FFF2-40B4-BE49-F238E27FC236}">
                <a16:creationId xmlns:a16="http://schemas.microsoft.com/office/drawing/2014/main" id="{4D0B9A83-1C19-3915-B313-755C46881FA3}"/>
              </a:ext>
            </a:extLst>
          </p:cNvPr>
          <p:cNvSpPr/>
          <p:nvPr/>
        </p:nvSpPr>
        <p:spPr>
          <a:xfrm>
            <a:off x="491632" y="4098656"/>
            <a:ext cx="7210746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6713"/>
            <a:r>
              <a:rPr lang="ru-RU" b="1" dirty="0">
                <a:solidFill>
                  <a:schemeClr val="tx1"/>
                </a:solidFill>
              </a:rPr>
              <a:t>ускоряются экономические и социальные процессы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в стране</a:t>
            </a:r>
          </a:p>
        </p:txBody>
      </p:sp>
      <p:sp>
        <p:nvSpPr>
          <p:cNvPr id="13" name="Shape 30">
            <a:extLst>
              <a:ext uri="{FF2B5EF4-FFF2-40B4-BE49-F238E27FC236}">
                <a16:creationId xmlns:a16="http://schemas.microsoft.com/office/drawing/2014/main" id="{90EE9D8C-0828-B2EA-BFBA-F667CF153A8D}"/>
              </a:ext>
            </a:extLst>
          </p:cNvPr>
          <p:cNvSpPr/>
          <p:nvPr/>
        </p:nvSpPr>
        <p:spPr>
          <a:xfrm>
            <a:off x="491632" y="5087443"/>
            <a:ext cx="7210746" cy="774192"/>
          </a:xfrm>
          <a:prstGeom prst="roundRect">
            <a:avLst>
              <a:gd name="adj" fmla="val 4545"/>
            </a:avLst>
          </a:prstGeom>
          <a:solidFill>
            <a:schemeClr val="accent4">
              <a:lumMod val="20000"/>
              <a:lumOff val="8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66713"/>
            <a:r>
              <a:rPr lang="ru-RU" b="1" dirty="0">
                <a:solidFill>
                  <a:schemeClr val="tx1"/>
                </a:solidFill>
              </a:rPr>
              <a:t>решена историческая задача по формированию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единого ресурса по земле и недвижимости</a:t>
            </a:r>
          </a:p>
        </p:txBody>
      </p:sp>
    </p:spTree>
    <p:extLst>
      <p:ext uri="{BB962C8B-B14F-4D97-AF65-F5344CB8AC3E}">
        <p14:creationId xmlns:p14="http://schemas.microsoft.com/office/powerpoint/2010/main" val="102783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16">
            <a:extLst>
              <a:ext uri="{FF2B5EF4-FFF2-40B4-BE49-F238E27FC236}">
                <a16:creationId xmlns:a16="http://schemas.microsoft.com/office/drawing/2014/main" id="{6C6CC348-CD1E-9098-2A83-F5D304DEB7E2}"/>
              </a:ext>
            </a:extLst>
          </p:cNvPr>
          <p:cNvSpPr/>
          <p:nvPr/>
        </p:nvSpPr>
        <p:spPr>
          <a:xfrm>
            <a:off x="6300861" y="1405771"/>
            <a:ext cx="5653646" cy="5080241"/>
          </a:xfrm>
          <a:prstGeom prst="roundRect">
            <a:avLst>
              <a:gd name="adj" fmla="val 236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Скругленный прямоугольник 16">
            <a:extLst>
              <a:ext uri="{FF2B5EF4-FFF2-40B4-BE49-F238E27FC236}">
                <a16:creationId xmlns:a16="http://schemas.microsoft.com/office/drawing/2014/main" id="{6C6CC348-CD1E-9098-2A83-F5D304DEB7E2}"/>
              </a:ext>
            </a:extLst>
          </p:cNvPr>
          <p:cNvSpPr/>
          <p:nvPr/>
        </p:nvSpPr>
        <p:spPr>
          <a:xfrm>
            <a:off x="234149" y="1422400"/>
            <a:ext cx="5653646" cy="5024055"/>
          </a:xfrm>
          <a:prstGeom prst="roundRect">
            <a:avLst>
              <a:gd name="adj" fmla="val 236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21CA-A3FE-4309-958A-99CD00563680}" type="slidenum">
              <a:rPr lang="ru-RU" smtClean="0"/>
              <a:t>20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образования и переподготовки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45" y="1598815"/>
            <a:ext cx="5083231" cy="4729334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129E48A-8ED0-9EC7-7C1E-4F2E20C46FC0}"/>
              </a:ext>
            </a:extLst>
          </p:cNvPr>
          <p:cNvGrpSpPr/>
          <p:nvPr/>
        </p:nvGrpSpPr>
        <p:grpSpPr>
          <a:xfrm>
            <a:off x="6818195" y="2292788"/>
            <a:ext cx="4707822" cy="3088639"/>
            <a:chOff x="3768110" y="3150346"/>
            <a:chExt cx="3949289" cy="2686769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60D66E8B-B661-1DE6-7DDB-7696F8553FFA}"/>
                </a:ext>
              </a:extLst>
            </p:cNvPr>
            <p:cNvGrpSpPr/>
            <p:nvPr/>
          </p:nvGrpSpPr>
          <p:grpSpPr>
            <a:xfrm>
              <a:off x="3768110" y="3657600"/>
              <a:ext cx="3949289" cy="2179515"/>
              <a:chOff x="3699743" y="2871387"/>
              <a:chExt cx="3949289" cy="2179515"/>
            </a:xfrm>
          </p:grpSpPr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33316BC9-9EF6-25BC-4921-1E20DC4D53FF}"/>
                  </a:ext>
                </a:extLst>
              </p:cNvPr>
              <p:cNvSpPr/>
              <p:nvPr/>
            </p:nvSpPr>
            <p:spPr>
              <a:xfrm>
                <a:off x="3992298" y="4033615"/>
                <a:ext cx="521293" cy="65915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0CA88B84-5719-D40A-9DE9-44CE9C60B58A}"/>
                  </a:ext>
                </a:extLst>
              </p:cNvPr>
              <p:cNvSpPr/>
              <p:nvPr/>
            </p:nvSpPr>
            <p:spPr>
              <a:xfrm>
                <a:off x="4703018" y="3717421"/>
                <a:ext cx="521293" cy="975353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4C131154-F4BE-CCC8-3583-1E5CBC8158CF}"/>
                  </a:ext>
                </a:extLst>
              </p:cNvPr>
              <p:cNvSpPr/>
              <p:nvPr/>
            </p:nvSpPr>
            <p:spPr>
              <a:xfrm>
                <a:off x="5413738" y="3461047"/>
                <a:ext cx="521293" cy="123172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Прямоугольник 22">
                <a:extLst>
                  <a:ext uri="{FF2B5EF4-FFF2-40B4-BE49-F238E27FC236}">
                    <a16:creationId xmlns:a16="http://schemas.microsoft.com/office/drawing/2014/main" id="{10649764-132F-BD6F-7EE3-E37F89807D8E}"/>
                  </a:ext>
                </a:extLst>
              </p:cNvPr>
              <p:cNvSpPr/>
              <p:nvPr/>
            </p:nvSpPr>
            <p:spPr>
              <a:xfrm>
                <a:off x="6124458" y="3162394"/>
                <a:ext cx="521293" cy="153892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7C41CED0-E730-3755-2F5F-1D00CFCD7C5F}"/>
                  </a:ext>
                </a:extLst>
              </p:cNvPr>
              <p:cNvSpPr/>
              <p:nvPr/>
            </p:nvSpPr>
            <p:spPr>
              <a:xfrm>
                <a:off x="6835178" y="2871387"/>
                <a:ext cx="521293" cy="1821387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ED29CCB-8773-8058-1DDB-BCD1AF430DEE}"/>
                  </a:ext>
                </a:extLst>
              </p:cNvPr>
              <p:cNvSpPr txBox="1"/>
              <p:nvPr/>
            </p:nvSpPr>
            <p:spPr>
              <a:xfrm>
                <a:off x="3699743" y="4758514"/>
                <a:ext cx="1106385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551"/>
                  </a:spcBef>
                  <a:spcAft>
                    <a:spcPts val="0"/>
                  </a:spcAft>
                  <a:buClr>
                    <a:srgbClr val="008BFF"/>
                  </a:buClr>
                  <a:buSzTx/>
                  <a:buFontTx/>
                  <a:buNone/>
                  <a:tabLst>
                    <a:tab pos="240659" algn="l"/>
                    <a:tab pos="241294" algn="l"/>
                  </a:tabLst>
                  <a:defRPr/>
                </a:pPr>
                <a:r>
                  <a:rPr kumimoji="0" lang="ru-RU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202</a:t>
                </a:r>
                <a:r>
                  <a:rPr kumimoji="0" 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96F481-A312-4C68-FEFC-96B36EC18029}"/>
                  </a:ext>
                </a:extLst>
              </p:cNvPr>
              <p:cNvSpPr txBox="1"/>
              <p:nvPr/>
            </p:nvSpPr>
            <p:spPr>
              <a:xfrm>
                <a:off x="4410471" y="4758514"/>
                <a:ext cx="1106385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551"/>
                  </a:spcBef>
                  <a:spcAft>
                    <a:spcPts val="0"/>
                  </a:spcAft>
                  <a:buClr>
                    <a:srgbClr val="008BFF"/>
                  </a:buClr>
                  <a:buSzTx/>
                  <a:buFontTx/>
                  <a:buNone/>
                  <a:tabLst>
                    <a:tab pos="240659" algn="l"/>
                    <a:tab pos="241294" algn="l"/>
                  </a:tabLst>
                  <a:defRPr/>
                </a:pPr>
                <a:r>
                  <a:rPr kumimoji="0" lang="ru-RU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202</a:t>
                </a:r>
                <a:r>
                  <a:rPr kumimoji="0" 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2CCEC5-B797-B672-A7CA-ED64299BCC2E}"/>
                  </a:ext>
                </a:extLst>
              </p:cNvPr>
              <p:cNvSpPr txBox="1"/>
              <p:nvPr/>
            </p:nvSpPr>
            <p:spPr>
              <a:xfrm>
                <a:off x="5121175" y="4758514"/>
                <a:ext cx="1106385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551"/>
                  </a:spcBef>
                  <a:spcAft>
                    <a:spcPts val="0"/>
                  </a:spcAft>
                  <a:buClr>
                    <a:srgbClr val="008BFF"/>
                  </a:buClr>
                  <a:buSzTx/>
                  <a:buFontTx/>
                  <a:buNone/>
                  <a:tabLst>
                    <a:tab pos="240659" algn="l"/>
                    <a:tab pos="241294" algn="l"/>
                  </a:tabLst>
                  <a:defRPr/>
                </a:pPr>
                <a:r>
                  <a:rPr kumimoji="0" lang="ru-RU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2025</a:t>
                </a:r>
                <a:endParaRPr kumimoji="0" 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31AD6B-3C45-86CC-E7F5-F1FEF42C5D25}"/>
                  </a:ext>
                </a:extLst>
              </p:cNvPr>
              <p:cNvSpPr txBox="1"/>
              <p:nvPr/>
            </p:nvSpPr>
            <p:spPr>
              <a:xfrm>
                <a:off x="5831911" y="4758514"/>
                <a:ext cx="1106385" cy="2543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551"/>
                  </a:spcBef>
                  <a:spcAft>
                    <a:spcPts val="0"/>
                  </a:spcAft>
                  <a:buClr>
                    <a:srgbClr val="008BFF"/>
                  </a:buClr>
                  <a:buSzTx/>
                  <a:buFontTx/>
                  <a:buNone/>
                  <a:tabLst>
                    <a:tab pos="240659" algn="l"/>
                    <a:tab pos="241294" algn="l"/>
                  </a:tabLst>
                  <a:defRPr/>
                </a:pPr>
                <a:r>
                  <a:rPr kumimoji="0" lang="ru-RU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10.2026</a:t>
                </a:r>
                <a:endParaRPr kumimoji="0" 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5E5E5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F50C2E2-F874-2B7F-C2FB-44411EB97300}"/>
                  </a:ext>
                </a:extLst>
              </p:cNvPr>
              <p:cNvSpPr txBox="1"/>
              <p:nvPr/>
            </p:nvSpPr>
            <p:spPr>
              <a:xfrm>
                <a:off x="6542647" y="4758514"/>
                <a:ext cx="1106385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551"/>
                  </a:spcBef>
                  <a:spcAft>
                    <a:spcPts val="0"/>
                  </a:spcAft>
                  <a:buClr>
                    <a:srgbClr val="008BFF"/>
                  </a:buClr>
                  <a:buSzTx/>
                  <a:buFontTx/>
                  <a:buNone/>
                  <a:tabLst>
                    <a:tab pos="240659" algn="l"/>
                    <a:tab pos="241294" algn="l"/>
                  </a:tabLst>
                  <a:defRPr/>
                </a:pPr>
                <a:r>
                  <a:rPr kumimoji="0" lang="ru-RU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20</a:t>
                </a:r>
                <a:r>
                  <a:rPr kumimoji="0" 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E5E5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30</a:t>
                </a:r>
              </a:p>
            </p:txBody>
          </p:sp>
          <p:sp>
            <p:nvSpPr>
              <p:cNvPr id="30" name="object 30">
                <a:extLst>
                  <a:ext uri="{FF2B5EF4-FFF2-40B4-BE49-F238E27FC236}">
                    <a16:creationId xmlns:a16="http://schemas.microsoft.com/office/drawing/2014/main" id="{D2F00147-C4B3-D951-8B2A-4F877F82989A}"/>
                  </a:ext>
                </a:extLst>
              </p:cNvPr>
              <p:cNvSpPr/>
              <p:nvPr/>
            </p:nvSpPr>
            <p:spPr>
              <a:xfrm>
                <a:off x="3835411" y="4692774"/>
                <a:ext cx="3610687" cy="65740"/>
              </a:xfrm>
              <a:custGeom>
                <a:avLst/>
                <a:gdLst/>
                <a:ahLst/>
                <a:cxnLst/>
                <a:rect l="l" t="t" r="r" b="b"/>
                <a:pathLst>
                  <a:path w="2327910" h="45719">
                    <a:moveTo>
                      <a:pt x="0" y="0"/>
                    </a:moveTo>
                    <a:lnTo>
                      <a:pt x="2327910" y="0"/>
                    </a:lnTo>
                  </a:path>
                  <a:path w="2327910" h="45719">
                    <a:moveTo>
                      <a:pt x="0" y="0"/>
                    </a:moveTo>
                    <a:lnTo>
                      <a:pt x="0" y="45720"/>
                    </a:lnTo>
                  </a:path>
                  <a:path w="2327910" h="45719">
                    <a:moveTo>
                      <a:pt x="2327910" y="0"/>
                    </a:moveTo>
                    <a:lnTo>
                      <a:pt x="2327910" y="45720"/>
                    </a:lnTo>
                  </a:path>
                </a:pathLst>
              </a:custGeom>
              <a:ln w="9525">
                <a:solidFill>
                  <a:srgbClr val="D9EDFF"/>
                </a:solidFill>
              </a:ln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89B3CE2-BA45-68AD-D4C0-6663016981CD}"/>
                </a:ext>
              </a:extLst>
            </p:cNvPr>
            <p:cNvSpPr/>
            <p:nvPr/>
          </p:nvSpPr>
          <p:spPr>
            <a:xfrm>
              <a:off x="3984665" y="4418086"/>
              <a:ext cx="673274" cy="321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65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CFF"/>
                </a:buClr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702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65F209A2-2A11-B315-149B-876C32A443A8}"/>
                </a:ext>
              </a:extLst>
            </p:cNvPr>
            <p:cNvSpPr/>
            <p:nvPr/>
          </p:nvSpPr>
          <p:spPr>
            <a:xfrm>
              <a:off x="4581958" y="4072286"/>
              <a:ext cx="836076" cy="321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65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CFF"/>
                </a:buClr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2 974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4B355D4-8140-727C-0CE3-EEB74ECD30E3}"/>
                </a:ext>
              </a:extLst>
            </p:cNvPr>
            <p:cNvSpPr/>
            <p:nvPr/>
          </p:nvSpPr>
          <p:spPr>
            <a:xfrm>
              <a:off x="5292678" y="3771497"/>
              <a:ext cx="836076" cy="321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65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CFF"/>
                </a:buClr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9 587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037D311B-6C5B-039B-9B74-14F236C37472}"/>
                </a:ext>
              </a:extLst>
            </p:cNvPr>
            <p:cNvSpPr/>
            <p:nvPr/>
          </p:nvSpPr>
          <p:spPr>
            <a:xfrm>
              <a:off x="6035432" y="3464298"/>
              <a:ext cx="836076" cy="321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65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CFF"/>
                </a:buClr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10 127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1F49A67B-31EC-894D-1E2D-CF38720AE26E}"/>
                </a:ext>
              </a:extLst>
            </p:cNvPr>
            <p:cNvSpPr/>
            <p:nvPr/>
          </p:nvSpPr>
          <p:spPr>
            <a:xfrm>
              <a:off x="6733643" y="3150346"/>
              <a:ext cx="983756" cy="321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65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8CFF"/>
                </a:buClr>
                <a:buSzTx/>
                <a:buFontTx/>
                <a:buNone/>
                <a:tabLst/>
                <a:defRPr/>
              </a:pPr>
              <a:r>
                <a:rPr lang="ru-RU" b="1" dirty="0">
                  <a:solidFill>
                    <a:srgbClr val="008CFF"/>
                  </a:solidFill>
                  <a:latin typeface="Arial"/>
                </a:rPr>
                <a:t>20</a:t>
              </a:r>
              <a:r>
                <a:rPr lang="en-US" b="1" dirty="0">
                  <a:solidFill>
                    <a:srgbClr val="008CFF"/>
                  </a:solidFill>
                  <a:latin typeface="Arial"/>
                </a:rPr>
                <a:t> 000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8383603" y="5374499"/>
            <a:ext cx="29005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39505E"/>
                </a:solidFill>
                <a:latin typeface="Arial"/>
              </a:rPr>
              <a:t>Обучено, человек</a:t>
            </a:r>
          </a:p>
        </p:txBody>
      </p:sp>
      <p:sp>
        <p:nvSpPr>
          <p:cNvPr id="35" name="Скругленный прямоугольник 37">
            <a:extLst>
              <a:ext uri="{FF2B5EF4-FFF2-40B4-BE49-F238E27FC236}">
                <a16:creationId xmlns:a16="http://schemas.microsoft.com/office/drawing/2014/main" id="{A8593B0C-8B2C-1800-129D-E9C4DAA0B3CC}"/>
              </a:ext>
            </a:extLst>
          </p:cNvPr>
          <p:cNvSpPr/>
          <p:nvPr/>
        </p:nvSpPr>
        <p:spPr>
          <a:xfrm>
            <a:off x="0" y="838205"/>
            <a:ext cx="12192000" cy="695402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lvl="0" algn="ctr" defTabSz="349245">
              <a:defRPr/>
            </a:pPr>
            <a:r>
              <a:rPr lang="ru-RU" b="1" dirty="0">
                <a:solidFill>
                  <a:srgbClr val="FFFFFF"/>
                </a:solidFill>
                <a:latin typeface="Arial" panose="020B0604020202020204" pitchFamily="34" charset="0"/>
              </a:rPr>
              <a:t>в 2022 г. создан образовательный Консорциум 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6861194" y="1594522"/>
            <a:ext cx="424624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программ</a:t>
            </a:r>
          </a:p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для сотрудников системы 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0B0E8BE-40BC-155A-6B6C-8BF217369FAD}"/>
              </a:ext>
            </a:extLst>
          </p:cNvPr>
          <p:cNvSpPr/>
          <p:nvPr/>
        </p:nvSpPr>
        <p:spPr>
          <a:xfrm>
            <a:off x="6548738" y="5825325"/>
            <a:ext cx="5552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Школа НСПД </a:t>
            </a:r>
            <a:r>
              <a:rPr lang="ru-RU" sz="1400" dirty="0">
                <a:solidFill>
                  <a:srgbClr val="39505E"/>
                </a:solidFill>
              </a:rPr>
              <a:t>для региональных управленческих команд</a:t>
            </a:r>
          </a:p>
          <a:p>
            <a:pPr marL="285750" marR="0" lvl="0" indent="-28575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b="1" dirty="0">
                <a:solidFill>
                  <a:srgbClr val="008CFF"/>
                </a:solidFill>
              </a:rPr>
              <a:t>Корпоративный  университет </a:t>
            </a:r>
            <a:r>
              <a:rPr lang="ru-RU" sz="1400" dirty="0">
                <a:solidFill>
                  <a:srgbClr val="39505E"/>
                </a:solidFill>
              </a:rPr>
              <a:t>ППК «</a:t>
            </a:r>
            <a:r>
              <a:rPr lang="ru-RU" sz="1400" dirty="0" err="1">
                <a:solidFill>
                  <a:srgbClr val="39505E"/>
                </a:solidFill>
              </a:rPr>
              <a:t>Роскадастр</a:t>
            </a:r>
            <a:r>
              <a:rPr lang="ru-RU" sz="1400" dirty="0">
                <a:solidFill>
                  <a:srgbClr val="39505E"/>
                </a:solidFill>
              </a:rPr>
              <a:t>»</a:t>
            </a:r>
          </a:p>
          <a:p>
            <a:pPr marL="0" marR="0" lvl="0" indent="0" algn="l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6300861" y="5749859"/>
            <a:ext cx="5653646" cy="2651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Группа 40"/>
          <p:cNvGrpSpPr/>
          <p:nvPr/>
        </p:nvGrpSpPr>
        <p:grpSpPr>
          <a:xfrm>
            <a:off x="234149" y="6511664"/>
            <a:ext cx="2306456" cy="302466"/>
            <a:chOff x="86497" y="6486012"/>
            <a:chExt cx="2306456" cy="302466"/>
          </a:xfrm>
        </p:grpSpPr>
        <p:sp>
          <p:nvSpPr>
            <p:cNvPr id="42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9472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6C6CC348-CD1E-9098-2A83-F5D304DEB7E2}"/>
              </a:ext>
            </a:extLst>
          </p:cNvPr>
          <p:cNvSpPr/>
          <p:nvPr/>
        </p:nvSpPr>
        <p:spPr>
          <a:xfrm>
            <a:off x="499110" y="1746042"/>
            <a:ext cx="3615689" cy="2103146"/>
          </a:xfrm>
          <a:prstGeom prst="roundRect">
            <a:avLst>
              <a:gd name="adj" fmla="val 236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21CA-A3FE-4309-958A-99CD00563680}" type="slidenum">
              <a:rPr lang="ru-RU" smtClean="0"/>
              <a:t>21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Российские технологии в мире</a:t>
            </a:r>
          </a:p>
        </p:txBody>
      </p:sp>
      <p:sp>
        <p:nvSpPr>
          <p:cNvPr id="5" name="TextBox 216"/>
          <p:cNvSpPr txBox="1"/>
          <p:nvPr/>
        </p:nvSpPr>
        <p:spPr>
          <a:xfrm>
            <a:off x="499110" y="903659"/>
            <a:ext cx="11460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err="1">
                <a:solidFill>
                  <a:srgbClr val="008CFF"/>
                </a:solidFill>
                <a:latin typeface="Arial"/>
              </a:rPr>
              <a:t>Росреестр</a:t>
            </a:r>
            <a:r>
              <a:rPr lang="ru-RU" sz="2000" b="1" dirty="0">
                <a:solidFill>
                  <a:srgbClr val="008CFF"/>
                </a:solidFill>
                <a:latin typeface="Arial"/>
              </a:rPr>
              <a:t> успешно реализовал </a:t>
            </a:r>
            <a:r>
              <a:rPr lang="ru-RU" sz="3200" b="1" dirty="0">
                <a:solidFill>
                  <a:srgbClr val="008CFF"/>
                </a:solidFill>
                <a:latin typeface="Arial"/>
              </a:rPr>
              <a:t>6</a:t>
            </a:r>
            <a:r>
              <a:rPr lang="ru-RU" sz="2000" b="1" dirty="0">
                <a:solidFill>
                  <a:srgbClr val="008CFF"/>
                </a:solidFill>
                <a:latin typeface="Arial"/>
              </a:rPr>
              <a:t> крупных международных проектов за рубежом</a:t>
            </a:r>
          </a:p>
        </p:txBody>
      </p:sp>
      <p:sp>
        <p:nvSpPr>
          <p:cNvPr id="6" name="Скругленный прямоугольник 16">
            <a:extLst>
              <a:ext uri="{FF2B5EF4-FFF2-40B4-BE49-F238E27FC236}">
                <a16:creationId xmlns:a16="http://schemas.microsoft.com/office/drawing/2014/main" id="{6C6CC348-CD1E-9098-2A83-F5D304DEB7E2}"/>
              </a:ext>
            </a:extLst>
          </p:cNvPr>
          <p:cNvSpPr/>
          <p:nvPr/>
        </p:nvSpPr>
        <p:spPr>
          <a:xfrm>
            <a:off x="8267814" y="1723907"/>
            <a:ext cx="3615689" cy="2103146"/>
          </a:xfrm>
          <a:prstGeom prst="roundRect">
            <a:avLst>
              <a:gd name="adj" fmla="val 236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213"/>
          <p:cNvSpPr txBox="1"/>
          <p:nvPr/>
        </p:nvSpPr>
        <p:spPr>
          <a:xfrm>
            <a:off x="1970925" y="1922258"/>
            <a:ext cx="1535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Узбекистан</a:t>
            </a:r>
            <a:endParaRPr kumimoji="0" lang="en-US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2"/>
          <p:cNvPicPr>
            <a:picLocks noChangeAspect="1"/>
          </p:cNvPicPr>
          <p:nvPr/>
        </p:nvPicPr>
        <p:blipFill>
          <a:blip r:embed="rId2"/>
          <a:srcRect t="22476" b="27418"/>
          <a:stretch>
            <a:fillRect/>
          </a:stretch>
        </p:blipFill>
        <p:spPr>
          <a:xfrm>
            <a:off x="589567" y="1880605"/>
            <a:ext cx="1126661" cy="563077"/>
          </a:xfrm>
          <a:prstGeom prst="rect">
            <a:avLst/>
          </a:prstGeom>
          <a:ln w="0">
            <a:noFill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466786" y="2600169"/>
            <a:ext cx="387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8CFF"/>
                </a:solidFill>
              </a:rPr>
              <a:t>Создание системы государственной </a:t>
            </a:r>
            <a:r>
              <a:rPr lang="ru-RU" sz="1600" b="1" dirty="0">
                <a:solidFill>
                  <a:srgbClr val="008CFF"/>
                </a:solidFill>
              </a:rPr>
              <a:t>кадастровой оценки </a:t>
            </a:r>
            <a:r>
              <a:rPr lang="ru-RU" sz="1600" dirty="0">
                <a:solidFill>
                  <a:srgbClr val="008CFF"/>
                </a:solidFill>
              </a:rPr>
              <a:t>и определения кадастровой стоимости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6C6CC348-CD1E-9098-2A83-F5D304DEB7E2}"/>
              </a:ext>
            </a:extLst>
          </p:cNvPr>
          <p:cNvSpPr/>
          <p:nvPr/>
        </p:nvSpPr>
        <p:spPr>
          <a:xfrm>
            <a:off x="4388546" y="1746042"/>
            <a:ext cx="3615689" cy="2103146"/>
          </a:xfrm>
          <a:prstGeom prst="roundRect">
            <a:avLst>
              <a:gd name="adj" fmla="val 236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Box 213"/>
          <p:cNvSpPr txBox="1"/>
          <p:nvPr/>
        </p:nvSpPr>
        <p:spPr>
          <a:xfrm>
            <a:off x="5956071" y="1922258"/>
            <a:ext cx="1535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Узбекистан</a:t>
            </a:r>
            <a:endParaRPr kumimoji="0" lang="en-US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Picture 12"/>
          <p:cNvPicPr>
            <a:picLocks noChangeAspect="1"/>
          </p:cNvPicPr>
          <p:nvPr/>
        </p:nvPicPr>
        <p:blipFill>
          <a:blip r:embed="rId2"/>
          <a:srcRect t="22476" b="27418"/>
          <a:stretch>
            <a:fillRect/>
          </a:stretch>
        </p:blipFill>
        <p:spPr>
          <a:xfrm>
            <a:off x="4502732" y="1880605"/>
            <a:ext cx="1126661" cy="563077"/>
          </a:xfrm>
          <a:prstGeom prst="rect">
            <a:avLst/>
          </a:prstGeom>
          <a:ln w="0">
            <a:noFill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>
            <a:off x="4370652" y="2600169"/>
            <a:ext cx="387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8CFF"/>
                </a:solidFill>
              </a:rPr>
              <a:t>Создание системы государственной </a:t>
            </a:r>
            <a:r>
              <a:rPr lang="ru-RU" sz="1600" b="1" dirty="0">
                <a:solidFill>
                  <a:srgbClr val="008CFF"/>
                </a:solidFill>
              </a:rPr>
              <a:t>кадастровой оценки </a:t>
            </a:r>
            <a:r>
              <a:rPr lang="ru-RU" sz="1600" dirty="0">
                <a:solidFill>
                  <a:srgbClr val="008CFF"/>
                </a:solidFill>
              </a:rPr>
              <a:t>и определения кадастровой стоимости</a:t>
            </a:r>
          </a:p>
        </p:txBody>
      </p:sp>
      <p:sp>
        <p:nvSpPr>
          <p:cNvPr id="31" name="TextBox 213"/>
          <p:cNvSpPr txBox="1"/>
          <p:nvPr/>
        </p:nvSpPr>
        <p:spPr>
          <a:xfrm>
            <a:off x="2548776" y="3447190"/>
            <a:ext cx="1535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2021-2022</a:t>
            </a:r>
            <a:endParaRPr kumimoji="0" lang="en-US" sz="1600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213"/>
          <p:cNvSpPr txBox="1"/>
          <p:nvPr/>
        </p:nvSpPr>
        <p:spPr>
          <a:xfrm>
            <a:off x="6472962" y="3447190"/>
            <a:ext cx="1535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2023-2024</a:t>
            </a:r>
            <a:endParaRPr kumimoji="0" lang="en-US" sz="1600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6" name="Picture 4" descr="https://thumb.wikimedia.org/wikipedia/commons/thumb/7/7a/Flag_of_the_Republic_of_Abkhazia.svg/250px-Flag_of_the_Republic_of_Abkhazia.svg.png?utm_source=ru.wikipedia.org&amp;utm_campaign=parser&amp;utm_content=thumbnail"/>
          <p:cNvPicPr>
            <a:picLocks noChangeAspect="1" noChangeArrowheads="1"/>
          </p:cNvPicPr>
          <p:nvPr/>
        </p:nvPicPr>
        <p:blipFill>
          <a:blip r:embed="rId3" cstate="hqprint"/>
          <a:srcRect/>
          <a:stretch>
            <a:fillRect/>
          </a:stretch>
        </p:blipFill>
        <p:spPr bwMode="auto">
          <a:xfrm>
            <a:off x="8366587" y="1858470"/>
            <a:ext cx="1126152" cy="563077"/>
          </a:xfrm>
          <a:prstGeom prst="rect">
            <a:avLst/>
          </a:prstGeom>
          <a:noFill/>
        </p:spPr>
      </p:pic>
      <p:sp>
        <p:nvSpPr>
          <p:cNvPr id="37" name="TextBox 213"/>
          <p:cNvSpPr txBox="1"/>
          <p:nvPr/>
        </p:nvSpPr>
        <p:spPr>
          <a:xfrm>
            <a:off x="9707107" y="1900123"/>
            <a:ext cx="1535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Абхазия</a:t>
            </a:r>
            <a:endParaRPr kumimoji="0" lang="en-US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8304766" y="2578034"/>
            <a:ext cx="387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8CFF"/>
                </a:solidFill>
              </a:rPr>
              <a:t>Создание автоматизированной информационной системы </a:t>
            </a:r>
            <a:br>
              <a:rPr lang="ru-RU" sz="1600" dirty="0">
                <a:solidFill>
                  <a:srgbClr val="008CFF"/>
                </a:solidFill>
              </a:rPr>
            </a:br>
            <a:r>
              <a:rPr lang="ru-RU" sz="1600" b="1" dirty="0">
                <a:solidFill>
                  <a:srgbClr val="008CFF"/>
                </a:solidFill>
              </a:rPr>
              <a:t>кадастра недвижимости</a:t>
            </a:r>
          </a:p>
        </p:txBody>
      </p:sp>
      <p:sp>
        <p:nvSpPr>
          <p:cNvPr id="39" name="TextBox 213"/>
          <p:cNvSpPr txBox="1"/>
          <p:nvPr/>
        </p:nvSpPr>
        <p:spPr>
          <a:xfrm>
            <a:off x="10335956" y="3425055"/>
            <a:ext cx="1535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2020-2023</a:t>
            </a:r>
            <a:endParaRPr kumimoji="0" lang="en-US" sz="1600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6C6CC348-CD1E-9098-2A83-F5D304DEB7E2}"/>
              </a:ext>
            </a:extLst>
          </p:cNvPr>
          <p:cNvSpPr/>
          <p:nvPr/>
        </p:nvSpPr>
        <p:spPr>
          <a:xfrm>
            <a:off x="8279453" y="4097175"/>
            <a:ext cx="3615689" cy="2103146"/>
          </a:xfrm>
          <a:prstGeom prst="roundRect">
            <a:avLst>
              <a:gd name="adj" fmla="val 236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Скругленный прямоугольник 16">
            <a:extLst>
              <a:ext uri="{FF2B5EF4-FFF2-40B4-BE49-F238E27FC236}">
                <a16:creationId xmlns:a16="http://schemas.microsoft.com/office/drawing/2014/main" id="{6C6CC348-CD1E-9098-2A83-F5D304DEB7E2}"/>
              </a:ext>
            </a:extLst>
          </p:cNvPr>
          <p:cNvSpPr/>
          <p:nvPr/>
        </p:nvSpPr>
        <p:spPr>
          <a:xfrm>
            <a:off x="488942" y="4106797"/>
            <a:ext cx="3615689" cy="2103146"/>
          </a:xfrm>
          <a:prstGeom prst="roundRect">
            <a:avLst>
              <a:gd name="adj" fmla="val 236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2" name="TextBox 213"/>
          <p:cNvSpPr txBox="1"/>
          <p:nvPr/>
        </p:nvSpPr>
        <p:spPr>
          <a:xfrm>
            <a:off x="9751267" y="4273391"/>
            <a:ext cx="2019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Южная</a:t>
            </a:r>
            <a:r>
              <a:rPr kumimoji="0" lang="ru-RU" i="0" u="none" strike="noStrike" kern="1200" cap="none" spc="0" normalizeH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Осетия</a:t>
            </a:r>
            <a:endParaRPr kumimoji="0" lang="en-US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8297929" y="4947207"/>
            <a:ext cx="387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8CFF"/>
                </a:solidFill>
              </a:rPr>
              <a:t>Модернизация автоматизированной системы </a:t>
            </a:r>
            <a:r>
              <a:rPr lang="ru-RU" sz="1600" b="1" dirty="0">
                <a:solidFill>
                  <a:srgbClr val="008CFF"/>
                </a:solidFill>
              </a:rPr>
              <a:t>«Единая система учета </a:t>
            </a:r>
            <a:br>
              <a:rPr lang="ru-RU" sz="1600" b="1" dirty="0">
                <a:solidFill>
                  <a:srgbClr val="008CFF"/>
                </a:solidFill>
              </a:rPr>
            </a:br>
            <a:r>
              <a:rPr lang="ru-RU" sz="1600" b="1" dirty="0">
                <a:solidFill>
                  <a:srgbClr val="008CFF"/>
                </a:solidFill>
              </a:rPr>
              <a:t>и регистрации»</a:t>
            </a:r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6C6CC348-CD1E-9098-2A83-F5D304DEB7E2}"/>
              </a:ext>
            </a:extLst>
          </p:cNvPr>
          <p:cNvSpPr/>
          <p:nvPr/>
        </p:nvSpPr>
        <p:spPr>
          <a:xfrm>
            <a:off x="4396854" y="4104943"/>
            <a:ext cx="3615689" cy="2103146"/>
          </a:xfrm>
          <a:prstGeom prst="roundRect">
            <a:avLst>
              <a:gd name="adj" fmla="val 236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7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endParaRPr kumimoji="0" lang="ru-RU" sz="747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Box 213"/>
          <p:cNvSpPr txBox="1"/>
          <p:nvPr/>
        </p:nvSpPr>
        <p:spPr>
          <a:xfrm>
            <a:off x="4331336" y="4281159"/>
            <a:ext cx="36694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65670">
              <a:spcAft>
                <a:spcPts val="800"/>
              </a:spcAft>
            </a:pPr>
            <a:r>
              <a:rPr lang="ru-RU" dirty="0">
                <a:ln w="0"/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пространстве Содружества Независимых Государств</a:t>
            </a:r>
            <a:endParaRPr kumimoji="0" lang="en-US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370652" y="4947207"/>
            <a:ext cx="387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rgbClr val="008CFF"/>
                </a:solidFill>
              </a:rPr>
              <a:t>Геопортал</a:t>
            </a:r>
            <a:r>
              <a:rPr lang="ru-RU" sz="1600" dirty="0">
                <a:solidFill>
                  <a:srgbClr val="008CFF"/>
                </a:solidFill>
              </a:rPr>
              <a:t> инфраструктуры пространственных данных </a:t>
            </a:r>
            <a:br>
              <a:rPr lang="ru-RU" sz="1600" dirty="0">
                <a:solidFill>
                  <a:srgbClr val="008CFF"/>
                </a:solidFill>
              </a:rPr>
            </a:br>
            <a:r>
              <a:rPr lang="ru-RU" sz="1600" dirty="0">
                <a:solidFill>
                  <a:srgbClr val="008CFF"/>
                </a:solidFill>
              </a:rPr>
              <a:t>государств – участников СНГ</a:t>
            </a:r>
          </a:p>
        </p:txBody>
      </p:sp>
      <p:sp>
        <p:nvSpPr>
          <p:cNvPr id="49" name="TextBox 213"/>
          <p:cNvSpPr txBox="1"/>
          <p:nvPr/>
        </p:nvSpPr>
        <p:spPr>
          <a:xfrm>
            <a:off x="10329119" y="5798323"/>
            <a:ext cx="1535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</a:t>
            </a:r>
            <a:endParaRPr kumimoji="0" lang="en-US" sz="1600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213"/>
          <p:cNvSpPr txBox="1"/>
          <p:nvPr/>
        </p:nvSpPr>
        <p:spPr>
          <a:xfrm>
            <a:off x="6475970" y="5806091"/>
            <a:ext cx="1535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ln w="0"/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kumimoji="0" lang="ru-RU" sz="1600" i="0" u="none" strike="noStrike" kern="1200" cap="none" spc="0" normalizeH="0" baseline="0" noProof="0" dirty="0" smtClean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</a:t>
            </a:r>
            <a:endParaRPr kumimoji="0" lang="en-US" sz="1600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TextBox 213"/>
          <p:cNvSpPr txBox="1"/>
          <p:nvPr/>
        </p:nvSpPr>
        <p:spPr>
          <a:xfrm>
            <a:off x="1928235" y="4283013"/>
            <a:ext cx="1535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Киргизия</a:t>
            </a:r>
            <a:endParaRPr kumimoji="0" lang="en-US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64934" y="4947207"/>
            <a:ext cx="387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8CFF"/>
                </a:solidFill>
              </a:rPr>
              <a:t>Создание системы государственной </a:t>
            </a:r>
            <a:r>
              <a:rPr lang="ru-RU" sz="1600" b="1" dirty="0">
                <a:solidFill>
                  <a:srgbClr val="008CFF"/>
                </a:solidFill>
              </a:rPr>
              <a:t>кадастровой оценки </a:t>
            </a:r>
            <a:r>
              <a:rPr lang="ru-RU" sz="1600" dirty="0">
                <a:solidFill>
                  <a:srgbClr val="008CFF"/>
                </a:solidFill>
              </a:rPr>
              <a:t>и определения кадастровой стоимости</a:t>
            </a:r>
          </a:p>
        </p:txBody>
      </p:sp>
      <p:sp>
        <p:nvSpPr>
          <p:cNvPr id="54" name="TextBox 213"/>
          <p:cNvSpPr txBox="1"/>
          <p:nvPr/>
        </p:nvSpPr>
        <p:spPr>
          <a:xfrm>
            <a:off x="2557084" y="5807945"/>
            <a:ext cx="1535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 w="0"/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2024-2025</a:t>
            </a:r>
            <a:endParaRPr kumimoji="0" lang="en-US" sz="1600" i="0" u="none" strike="noStrike" kern="1200" cap="none" spc="0" normalizeH="0" baseline="0" noProof="0" dirty="0">
              <a:ln w="0"/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488942" y="6404107"/>
            <a:ext cx="2306456" cy="302466"/>
            <a:chOff x="86497" y="6486012"/>
            <a:chExt cx="2306456" cy="302466"/>
          </a:xfrm>
        </p:grpSpPr>
        <p:sp>
          <p:nvSpPr>
            <p:cNvPr id="56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5F5F5F"/>
                  </a:solidFill>
                  <a:latin typeface="Arial" panose="020B0604020202020204"/>
                </a:rPr>
                <a:t>ROSREESTR /BANGKOK '26</a:t>
              </a:r>
              <a:endParaRPr lang="ru-RU" sz="1200" dirty="0">
                <a:solidFill>
                  <a:srgbClr val="5F5F5F"/>
                </a:solidFill>
                <a:latin typeface="Arial" panose="020B0604020202020204"/>
              </a:endParaRPr>
            </a:p>
          </p:txBody>
        </p:sp>
      </p:grpSp>
      <p:pic>
        <p:nvPicPr>
          <p:cNvPr id="61" name="Picture 14"/>
          <p:cNvPicPr>
            <a:picLocks noChangeAspect="1"/>
          </p:cNvPicPr>
          <p:nvPr/>
        </p:nvPicPr>
        <p:blipFill>
          <a:blip r:embed="rId4"/>
          <a:srcRect t="20561" b="20062"/>
          <a:stretch>
            <a:fillRect/>
          </a:stretch>
        </p:blipFill>
        <p:spPr>
          <a:xfrm>
            <a:off x="589567" y="4229076"/>
            <a:ext cx="1119630" cy="546472"/>
          </a:xfrm>
          <a:prstGeom prst="rect">
            <a:avLst/>
          </a:prstGeom>
          <a:ln w="0">
            <a:noFill/>
          </a:ln>
          <a:effectLst>
            <a:outerShdw blurRad="6336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65" name="Picture 6" descr="Флаг Республики Южная Осетия"/>
          <p:cNvPicPr>
            <a:picLocks noChangeAspect="1" noChangeArrowheads="1"/>
          </p:cNvPicPr>
          <p:nvPr/>
        </p:nvPicPr>
        <p:blipFill>
          <a:blip r:embed="rId5" cstate="hqprint"/>
          <a:srcRect/>
          <a:stretch>
            <a:fillRect/>
          </a:stretch>
        </p:blipFill>
        <p:spPr bwMode="auto">
          <a:xfrm>
            <a:off x="8391260" y="4211259"/>
            <a:ext cx="1196669" cy="644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1795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E21CA-A3FE-4309-958A-99CD00563680}" type="slidenum">
              <a:rPr lang="ru-RU" smtClean="0"/>
              <a:t>22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Ключевые эффекты</a:t>
            </a:r>
            <a:endParaRPr lang="ru-RU" dirty="0"/>
          </a:p>
        </p:txBody>
      </p:sp>
      <p:sp>
        <p:nvSpPr>
          <p:cNvPr id="4" name="Скругленный прямоугольник 11">
            <a:extLst>
              <a:ext uri="{FF2B5EF4-FFF2-40B4-BE49-F238E27FC236}">
                <a16:creationId xmlns:a16="http://schemas.microsoft.com/office/drawing/2014/main" id="{C5A7616C-8CEA-1734-A408-2402F36CA6BC}"/>
              </a:ext>
            </a:extLst>
          </p:cNvPr>
          <p:cNvSpPr/>
          <p:nvPr/>
        </p:nvSpPr>
        <p:spPr>
          <a:xfrm>
            <a:off x="966968" y="1186247"/>
            <a:ext cx="5005470" cy="2388973"/>
          </a:xfrm>
          <a:prstGeom prst="roundRect">
            <a:avLst>
              <a:gd name="adj" fmla="val 3284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Скругленный прямоугольник 11">
            <a:extLst>
              <a:ext uri="{FF2B5EF4-FFF2-40B4-BE49-F238E27FC236}">
                <a16:creationId xmlns:a16="http://schemas.microsoft.com/office/drawing/2014/main" id="{C5A7616C-8CEA-1734-A408-2402F36CA6BC}"/>
              </a:ext>
            </a:extLst>
          </p:cNvPr>
          <p:cNvSpPr/>
          <p:nvPr/>
        </p:nvSpPr>
        <p:spPr>
          <a:xfrm>
            <a:off x="966968" y="3855308"/>
            <a:ext cx="5005470" cy="2388973"/>
          </a:xfrm>
          <a:prstGeom prst="roundRect">
            <a:avLst>
              <a:gd name="adj" fmla="val 3284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Скругленный прямоугольник 11">
            <a:extLst>
              <a:ext uri="{FF2B5EF4-FFF2-40B4-BE49-F238E27FC236}">
                <a16:creationId xmlns:a16="http://schemas.microsoft.com/office/drawing/2014/main" id="{C5A7616C-8CEA-1734-A408-2402F36CA6BC}"/>
              </a:ext>
            </a:extLst>
          </p:cNvPr>
          <p:cNvSpPr/>
          <p:nvPr/>
        </p:nvSpPr>
        <p:spPr>
          <a:xfrm>
            <a:off x="6263898" y="1186248"/>
            <a:ext cx="5005470" cy="2388973"/>
          </a:xfrm>
          <a:prstGeom prst="roundRect">
            <a:avLst>
              <a:gd name="adj" fmla="val 3284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47ED1645-C6FC-C55E-6F91-C554B478C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3887645"/>
              </p:ext>
            </p:extLst>
          </p:nvPr>
        </p:nvGraphicFramePr>
        <p:xfrm>
          <a:off x="1149850" y="1665743"/>
          <a:ext cx="4639705" cy="218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1954828" y="3342548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28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2812425" y="3342548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3581673" y="3342548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4402545" y="3342548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10.</a:t>
            </a: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94FFBA-6FC6-05AC-224B-146A6A6B7839}"/>
              </a:ext>
            </a:extLst>
          </p:cNvPr>
          <p:cNvSpPr txBox="1"/>
          <p:nvPr/>
        </p:nvSpPr>
        <p:spPr>
          <a:xfrm>
            <a:off x="962025" y="1192124"/>
            <a:ext cx="5010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Доля границ населенных пунктов, </a:t>
            </a:r>
            <a:b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внесенных в Единый реестр невидимости, %</a:t>
            </a:r>
          </a:p>
        </p:txBody>
      </p:sp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47ED1645-C6FC-C55E-6F91-C554B478C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0330541"/>
              </p:ext>
            </p:extLst>
          </p:nvPr>
        </p:nvGraphicFramePr>
        <p:xfrm>
          <a:off x="6451723" y="1682220"/>
          <a:ext cx="4639705" cy="218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7256701" y="3359025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35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8114298" y="3359025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8883546" y="3359025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9704418" y="3359025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10.</a:t>
            </a: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94FFBA-6FC6-05AC-224B-146A6A6B7839}"/>
              </a:ext>
            </a:extLst>
          </p:cNvPr>
          <p:cNvSpPr txBox="1"/>
          <p:nvPr/>
        </p:nvSpPr>
        <p:spPr>
          <a:xfrm>
            <a:off x="6263898" y="1208601"/>
            <a:ext cx="5010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Доля границ территориальных зон,</a:t>
            </a:r>
            <a:b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внесенных в Единый реестр невидимости,%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8B04F411-080B-37F5-372A-526E304DBD4F}"/>
              </a:ext>
            </a:extLst>
          </p:cNvPr>
          <p:cNvSpPr/>
          <p:nvPr/>
        </p:nvSpPr>
        <p:spPr>
          <a:xfrm>
            <a:off x="1137175" y="1785438"/>
            <a:ext cx="233005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+97,7 тыс.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границы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60A327DF-1F93-0D5B-E844-77C7817EC850}"/>
              </a:ext>
            </a:extLst>
          </p:cNvPr>
          <p:cNvSpPr/>
          <p:nvPr/>
        </p:nvSpPr>
        <p:spPr>
          <a:xfrm>
            <a:off x="6550840" y="1793376"/>
            <a:ext cx="233270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+388,4 тыс.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границ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2021860" y="2883833"/>
            <a:ext cx="470000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30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2812425" y="2380733"/>
            <a:ext cx="4700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65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3629741" y="2210727"/>
            <a:ext cx="4700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78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4450613" y="2012727"/>
            <a:ext cx="4700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93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7304769" y="2981614"/>
            <a:ext cx="4700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13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8162366" y="2399183"/>
            <a:ext cx="4700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60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8933427" y="2243166"/>
            <a:ext cx="4700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74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9752486" y="2021426"/>
            <a:ext cx="4700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90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49" name="Диаграмма 48">
            <a:extLst>
              <a:ext uri="{FF2B5EF4-FFF2-40B4-BE49-F238E27FC236}">
                <a16:creationId xmlns:a16="http://schemas.microsoft.com/office/drawing/2014/main" id="{47ED1645-C6FC-C55E-6F91-C554B478C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7599240"/>
              </p:ext>
            </p:extLst>
          </p:nvPr>
        </p:nvGraphicFramePr>
        <p:xfrm>
          <a:off x="1177303" y="3732166"/>
          <a:ext cx="4402518" cy="302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0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1954828" y="5968974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</a:p>
        </p:txBody>
      </p:sp>
      <p:sp>
        <p:nvSpPr>
          <p:cNvPr id="51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2812425" y="5968974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3581673" y="5968974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4402545" y="5968974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10.</a:t>
            </a: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62026" y="3895839"/>
            <a:ext cx="50104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39505E"/>
                </a:solidFill>
                <a:latin typeface="Arial"/>
              </a:rPr>
              <a:t>Снижение объектов в ЕГРН без прав, млн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2067203" y="4584637"/>
            <a:ext cx="4700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0" dirty="0">
                <a:solidFill>
                  <a:schemeClr val="bg1"/>
                </a:solidFill>
                <a:latin typeface="Arial"/>
              </a:rPr>
              <a:t>48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2730036" y="5003769"/>
            <a:ext cx="76924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33,8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3489464" y="5164374"/>
            <a:ext cx="6832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28,4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4285482" y="5311882"/>
            <a:ext cx="683200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21,8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0BF57DF6-3A5D-7043-C95F-CC4A26FED39B}"/>
              </a:ext>
            </a:extLst>
          </p:cNvPr>
          <p:cNvSpPr/>
          <p:nvPr/>
        </p:nvSpPr>
        <p:spPr>
          <a:xfrm>
            <a:off x="4015743" y="4187642"/>
            <a:ext cx="1809739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CFF"/>
              </a:buClr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-26,2 млн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объектов без прав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61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ROSREESTR /BANGKOK '26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63" name="object 49">
            <a:extLst>
              <a:ext uri="{FF2B5EF4-FFF2-40B4-BE49-F238E27FC236}">
                <a16:creationId xmlns:a16="http://schemas.microsoft.com/office/drawing/2014/main" id="{2A286521-39D2-016B-A320-8C3E7EBD54C7}"/>
              </a:ext>
            </a:extLst>
          </p:cNvPr>
          <p:cNvSpPr/>
          <p:nvPr/>
        </p:nvSpPr>
        <p:spPr>
          <a:xfrm>
            <a:off x="1883018" y="3214116"/>
            <a:ext cx="3226501" cy="45719"/>
          </a:xfrm>
          <a:custGeom>
            <a:avLst/>
            <a:gdLst/>
            <a:ahLst/>
            <a:cxnLst/>
            <a:rect l="l" t="t" r="r" b="b"/>
            <a:pathLst>
              <a:path w="2329179" h="45719">
                <a:moveTo>
                  <a:pt x="0" y="0"/>
                </a:moveTo>
                <a:lnTo>
                  <a:pt x="2328672" y="0"/>
                </a:lnTo>
              </a:path>
              <a:path w="2329179" h="45719">
                <a:moveTo>
                  <a:pt x="0" y="0"/>
                </a:moveTo>
                <a:lnTo>
                  <a:pt x="0" y="45720"/>
                </a:lnTo>
              </a:path>
              <a:path w="2329179" h="45719">
                <a:moveTo>
                  <a:pt x="2328672" y="0"/>
                </a:moveTo>
                <a:lnTo>
                  <a:pt x="2328672" y="45720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object 49">
            <a:extLst>
              <a:ext uri="{FF2B5EF4-FFF2-40B4-BE49-F238E27FC236}">
                <a16:creationId xmlns:a16="http://schemas.microsoft.com/office/drawing/2014/main" id="{2A286521-39D2-016B-A320-8C3E7EBD54C7}"/>
              </a:ext>
            </a:extLst>
          </p:cNvPr>
          <p:cNvSpPr/>
          <p:nvPr/>
        </p:nvSpPr>
        <p:spPr>
          <a:xfrm>
            <a:off x="7153382" y="3224225"/>
            <a:ext cx="3226501" cy="45719"/>
          </a:xfrm>
          <a:custGeom>
            <a:avLst/>
            <a:gdLst/>
            <a:ahLst/>
            <a:cxnLst/>
            <a:rect l="l" t="t" r="r" b="b"/>
            <a:pathLst>
              <a:path w="2329179" h="45719">
                <a:moveTo>
                  <a:pt x="0" y="0"/>
                </a:moveTo>
                <a:lnTo>
                  <a:pt x="2328672" y="0"/>
                </a:lnTo>
              </a:path>
              <a:path w="2329179" h="45719">
                <a:moveTo>
                  <a:pt x="0" y="0"/>
                </a:moveTo>
                <a:lnTo>
                  <a:pt x="0" y="45720"/>
                </a:lnTo>
              </a:path>
              <a:path w="2329179" h="45719">
                <a:moveTo>
                  <a:pt x="2328672" y="0"/>
                </a:moveTo>
                <a:lnTo>
                  <a:pt x="2328672" y="45720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object 49">
            <a:extLst>
              <a:ext uri="{FF2B5EF4-FFF2-40B4-BE49-F238E27FC236}">
                <a16:creationId xmlns:a16="http://schemas.microsoft.com/office/drawing/2014/main" id="{2A286521-39D2-016B-A320-8C3E7EBD54C7}"/>
              </a:ext>
            </a:extLst>
          </p:cNvPr>
          <p:cNvSpPr/>
          <p:nvPr/>
        </p:nvSpPr>
        <p:spPr>
          <a:xfrm>
            <a:off x="1853980" y="5821466"/>
            <a:ext cx="3226501" cy="45719"/>
          </a:xfrm>
          <a:custGeom>
            <a:avLst/>
            <a:gdLst/>
            <a:ahLst/>
            <a:cxnLst/>
            <a:rect l="l" t="t" r="r" b="b"/>
            <a:pathLst>
              <a:path w="2329179" h="45719">
                <a:moveTo>
                  <a:pt x="0" y="0"/>
                </a:moveTo>
                <a:lnTo>
                  <a:pt x="2328672" y="0"/>
                </a:lnTo>
              </a:path>
              <a:path w="2329179" h="45719">
                <a:moveTo>
                  <a:pt x="0" y="0"/>
                </a:moveTo>
                <a:lnTo>
                  <a:pt x="0" y="45720"/>
                </a:lnTo>
              </a:path>
              <a:path w="2329179" h="45719">
                <a:moveTo>
                  <a:pt x="2328672" y="0"/>
                </a:moveTo>
                <a:lnTo>
                  <a:pt x="2328672" y="45720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Скругленный прямоугольник 11">
            <a:extLst>
              <a:ext uri="{FF2B5EF4-FFF2-40B4-BE49-F238E27FC236}">
                <a16:creationId xmlns:a16="http://schemas.microsoft.com/office/drawing/2014/main" id="{C5A7616C-8CEA-1734-A408-2402F36CA6BC}"/>
              </a:ext>
            </a:extLst>
          </p:cNvPr>
          <p:cNvSpPr/>
          <p:nvPr/>
        </p:nvSpPr>
        <p:spPr>
          <a:xfrm>
            <a:off x="6281455" y="3863246"/>
            <a:ext cx="5005470" cy="2388973"/>
          </a:xfrm>
          <a:prstGeom prst="roundRect">
            <a:avLst>
              <a:gd name="adj" fmla="val 3284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9" name="Диаграмма 68">
            <a:extLst>
              <a:ext uri="{FF2B5EF4-FFF2-40B4-BE49-F238E27FC236}">
                <a16:creationId xmlns:a16="http://schemas.microsoft.com/office/drawing/2014/main" id="{47ED1645-C6FC-C55E-6F91-C554B478C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7504151"/>
              </p:ext>
            </p:extLst>
          </p:nvPr>
        </p:nvGraphicFramePr>
        <p:xfrm>
          <a:off x="6469280" y="4359218"/>
          <a:ext cx="4639705" cy="2181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0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7274258" y="6036023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13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8131855" y="6036023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8901103" y="6036023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r>
              <a:rPr kumimoji="0" lang="ru-RU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9721975" y="6036023"/>
            <a:ext cx="566137" cy="1435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1984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lang="ru-RU" sz="1600" baseline="1984" dirty="0">
                <a:solidFill>
                  <a:srgbClr val="3950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0" sz="1600" b="0" i="0" u="none" strike="noStrike" kern="1200" cap="none" spc="0" normalizeH="0" baseline="1984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A94FFBA-6FC6-05AC-224B-146A6A6B7839}"/>
              </a:ext>
            </a:extLst>
          </p:cNvPr>
          <p:cNvSpPr txBox="1"/>
          <p:nvPr/>
        </p:nvSpPr>
        <p:spPr>
          <a:xfrm>
            <a:off x="6281455" y="3885599"/>
            <a:ext cx="5010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Снижение количества ошибок </a:t>
            </a:r>
            <a:b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форматно-логического</a:t>
            </a:r>
            <a:r>
              <a:rPr kumimoji="0" lang="ru-RU" sz="1600" i="0" u="none" strike="noStrike" kern="1200" cap="none" spc="0" normalizeH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контроля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,%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7176363" y="4467906"/>
            <a:ext cx="1053237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latin typeface="Arial"/>
              </a:rPr>
              <a:t>10,6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млн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7964051" y="5047743"/>
            <a:ext cx="1116566" cy="28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latin typeface="Arial"/>
              </a:rPr>
              <a:t>582 </a:t>
            </a:r>
            <a:r>
              <a:rPr lang="ru-RU" sz="1400" b="1" dirty="0">
                <a:latin typeface="Arial"/>
              </a:rPr>
              <a:t>т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</a:rPr>
              <a:t>ыс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</a:rPr>
              <a:t>.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8766632" y="5294288"/>
            <a:ext cx="1024640" cy="289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latin typeface="Arial"/>
              </a:rPr>
              <a:t>297 </a:t>
            </a:r>
            <a:r>
              <a:rPr lang="ru-RU" sz="1400" b="1" dirty="0">
                <a:latin typeface="Arial"/>
              </a:rPr>
              <a:t>тыс.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9592109" y="4738625"/>
            <a:ext cx="825867" cy="295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Arial"/>
              </a:rPr>
              <a:t>99,99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object 49">
            <a:extLst>
              <a:ext uri="{FF2B5EF4-FFF2-40B4-BE49-F238E27FC236}">
                <a16:creationId xmlns:a16="http://schemas.microsoft.com/office/drawing/2014/main" id="{2A286521-39D2-016B-A320-8C3E7EBD54C7}"/>
              </a:ext>
            </a:extLst>
          </p:cNvPr>
          <p:cNvSpPr/>
          <p:nvPr/>
        </p:nvSpPr>
        <p:spPr>
          <a:xfrm>
            <a:off x="7170939" y="5901223"/>
            <a:ext cx="3226501" cy="45719"/>
          </a:xfrm>
          <a:custGeom>
            <a:avLst/>
            <a:gdLst/>
            <a:ahLst/>
            <a:cxnLst/>
            <a:rect l="l" t="t" r="r" b="b"/>
            <a:pathLst>
              <a:path w="2329179" h="45719">
                <a:moveTo>
                  <a:pt x="0" y="0"/>
                </a:moveTo>
                <a:lnTo>
                  <a:pt x="2328672" y="0"/>
                </a:lnTo>
              </a:path>
              <a:path w="2329179" h="45719">
                <a:moveTo>
                  <a:pt x="0" y="0"/>
                </a:moveTo>
                <a:lnTo>
                  <a:pt x="0" y="45720"/>
                </a:lnTo>
              </a:path>
              <a:path w="2329179" h="45719">
                <a:moveTo>
                  <a:pt x="2328672" y="0"/>
                </a:moveTo>
                <a:lnTo>
                  <a:pt x="2328672" y="45720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B60F3D4C-706D-C27D-CC04-442C67DB41D5}"/>
              </a:ext>
            </a:extLst>
          </p:cNvPr>
          <p:cNvSpPr/>
          <p:nvPr/>
        </p:nvSpPr>
        <p:spPr>
          <a:xfrm>
            <a:off x="9581776" y="5543835"/>
            <a:ext cx="896399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718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latin typeface="Arial"/>
              </a:rPr>
              <a:t>12 </a:t>
            </a:r>
            <a:r>
              <a:rPr lang="ru-RU" sz="1400" b="1" dirty="0">
                <a:latin typeface="Arial"/>
              </a:rPr>
              <a:t>тыс.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60A327DF-1F93-0D5B-E844-77C7817EC850}"/>
              </a:ext>
            </a:extLst>
          </p:cNvPr>
          <p:cNvSpPr/>
          <p:nvPr/>
        </p:nvSpPr>
        <p:spPr>
          <a:xfrm>
            <a:off x="9785918" y="4500738"/>
            <a:ext cx="1510892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defTabSz="349261">
              <a:spcAft>
                <a:spcPts val="1200"/>
              </a:spcAft>
              <a:buClr>
                <a:srgbClr val="008CFF"/>
              </a:buClr>
              <a:defRPr/>
            </a:pPr>
            <a:r>
              <a:rPr lang="ru-RU" sz="2000" b="1" dirty="0">
                <a:solidFill>
                  <a:srgbClr val="00CC99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99,99% </a:t>
            </a:r>
            <a:r>
              <a:rPr lang="ru-RU" sz="1400" b="1" dirty="0">
                <a:solidFill>
                  <a:srgbClr val="00CC99"/>
                </a:solidFill>
              </a:rPr>
              <a:t>ФЛК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CC99"/>
              </a:solidFill>
              <a:effectLst/>
              <a:uLnTx/>
              <a:uFillTx/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28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Группа 268"/>
          <p:cNvGrpSpPr/>
          <p:nvPr/>
        </p:nvGrpSpPr>
        <p:grpSpPr>
          <a:xfrm>
            <a:off x="8259229" y="3724951"/>
            <a:ext cx="3786653" cy="2277714"/>
            <a:chOff x="297024" y="1160351"/>
            <a:chExt cx="3786653" cy="2285334"/>
          </a:xfrm>
        </p:grpSpPr>
        <p:sp>
          <p:nvSpPr>
            <p:cNvPr id="270" name="Скругленный прямоугольник 11">
              <a:extLst>
                <a:ext uri="{FF2B5EF4-FFF2-40B4-BE49-F238E27FC236}">
                  <a16:creationId xmlns:a16="http://schemas.microsoft.com/office/drawing/2014/main" id="{7A06527A-42D6-54EE-5702-BADF74A59A85}"/>
                </a:ext>
              </a:extLst>
            </p:cNvPr>
            <p:cNvSpPr/>
            <p:nvPr/>
          </p:nvSpPr>
          <p:spPr>
            <a:xfrm>
              <a:off x="297024" y="1160351"/>
              <a:ext cx="3786653" cy="2285334"/>
            </a:xfrm>
            <a:prstGeom prst="roundRect">
              <a:avLst>
                <a:gd name="adj" fmla="val 7175"/>
              </a:avLst>
            </a:prstGeom>
            <a:solidFill>
              <a:schemeClr val="bg1"/>
            </a:solidFill>
            <a:ln w="25400" cap="rnd" cmpd="sng" algn="ctr"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76200" algn="tl" rotWithShape="0">
                <a:schemeClr val="tx2"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349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77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1" name="object 49">
              <a:extLst>
                <a:ext uri="{FF2B5EF4-FFF2-40B4-BE49-F238E27FC236}">
                  <a16:creationId xmlns:a16="http://schemas.microsoft.com/office/drawing/2014/main" id="{2A286521-39D2-016B-A320-8C3E7EBD54C7}"/>
                </a:ext>
              </a:extLst>
            </p:cNvPr>
            <p:cNvSpPr/>
            <p:nvPr/>
          </p:nvSpPr>
          <p:spPr>
            <a:xfrm>
              <a:off x="1088925" y="3154052"/>
              <a:ext cx="2329180" cy="45720"/>
            </a:xfrm>
            <a:custGeom>
              <a:avLst/>
              <a:gdLst/>
              <a:ahLst/>
              <a:cxnLst/>
              <a:rect l="l" t="t" r="r" b="b"/>
              <a:pathLst>
                <a:path w="2329179" h="45719">
                  <a:moveTo>
                    <a:pt x="0" y="0"/>
                  </a:moveTo>
                  <a:lnTo>
                    <a:pt x="2328672" y="0"/>
                  </a:lnTo>
                </a:path>
                <a:path w="2329179" h="45719">
                  <a:moveTo>
                    <a:pt x="0" y="0"/>
                  </a:moveTo>
                  <a:lnTo>
                    <a:pt x="0" y="45720"/>
                  </a:lnTo>
                </a:path>
                <a:path w="2329179" h="45719">
                  <a:moveTo>
                    <a:pt x="2328672" y="0"/>
                  </a:moveTo>
                  <a:lnTo>
                    <a:pt x="2328672" y="45720"/>
                  </a:lnTo>
                </a:path>
              </a:pathLst>
            </a:custGeom>
            <a:ln w="9525">
              <a:solidFill>
                <a:srgbClr val="D9ED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3" name="object 126">
              <a:extLst>
                <a:ext uri="{FF2B5EF4-FFF2-40B4-BE49-F238E27FC236}">
                  <a16:creationId xmlns:a16="http://schemas.microsoft.com/office/drawing/2014/main" id="{E0249D9A-D293-816C-AD8F-0F6D2296B31B}"/>
                </a:ext>
              </a:extLst>
            </p:cNvPr>
            <p:cNvSpPr txBox="1"/>
            <p:nvPr/>
          </p:nvSpPr>
          <p:spPr>
            <a:xfrm>
              <a:off x="805315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1984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2020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74" name="Group 3">
              <a:extLst>
                <a:ext uri="{FF2B5EF4-FFF2-40B4-BE49-F238E27FC236}">
                  <a16:creationId xmlns:a16="http://schemas.microsoft.com/office/drawing/2014/main" id="{9760CFB6-CD7D-59A0-B83B-D8B39A0747DE}"/>
                </a:ext>
              </a:extLst>
            </p:cNvPr>
            <p:cNvGrpSpPr/>
            <p:nvPr/>
          </p:nvGrpSpPr>
          <p:grpSpPr>
            <a:xfrm>
              <a:off x="911583" y="2232475"/>
              <a:ext cx="2191138" cy="918684"/>
              <a:chOff x="944702" y="2239758"/>
              <a:chExt cx="2191137" cy="918683"/>
            </a:xfrm>
          </p:grpSpPr>
          <p:sp>
            <p:nvSpPr>
              <p:cNvPr id="287" name="object 46">
                <a:extLst>
                  <a:ext uri="{FF2B5EF4-FFF2-40B4-BE49-F238E27FC236}">
                    <a16:creationId xmlns:a16="http://schemas.microsoft.com/office/drawing/2014/main" id="{E9DBFAF2-7AB2-65D7-28C8-466E8710C422}"/>
                  </a:ext>
                </a:extLst>
              </p:cNvPr>
              <p:cNvSpPr/>
              <p:nvPr/>
            </p:nvSpPr>
            <p:spPr>
              <a:xfrm>
                <a:off x="952642" y="2867104"/>
                <a:ext cx="401397" cy="290830"/>
              </a:xfrm>
              <a:custGeom>
                <a:avLst/>
                <a:gdLst/>
                <a:ahLst/>
                <a:cxnLst/>
                <a:rect l="l" t="t" r="r" b="b"/>
                <a:pathLst>
                  <a:path w="448310" h="290830">
                    <a:moveTo>
                      <a:pt x="448056" y="0"/>
                    </a:moveTo>
                    <a:lnTo>
                      <a:pt x="0" y="0"/>
                    </a:lnTo>
                    <a:lnTo>
                      <a:pt x="0" y="290322"/>
                    </a:lnTo>
                    <a:lnTo>
                      <a:pt x="448056" y="290322"/>
                    </a:lnTo>
                    <a:lnTo>
                      <a:pt x="448056" y="0"/>
                    </a:lnTo>
                    <a:close/>
                  </a:path>
                </a:pathLst>
              </a:custGeom>
              <a:solidFill>
                <a:srgbClr val="FF790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8" name="object 48">
                <a:extLst>
                  <a:ext uri="{FF2B5EF4-FFF2-40B4-BE49-F238E27FC236}">
                    <a16:creationId xmlns:a16="http://schemas.microsoft.com/office/drawing/2014/main" id="{381F78B1-5A6F-7AC3-9F77-6B480D625D32}"/>
                  </a:ext>
                </a:extLst>
              </p:cNvPr>
              <p:cNvSpPr/>
              <p:nvPr/>
            </p:nvSpPr>
            <p:spPr>
              <a:xfrm>
                <a:off x="1757482" y="2394664"/>
                <a:ext cx="448945" cy="763270"/>
              </a:xfrm>
              <a:custGeom>
                <a:avLst/>
                <a:gdLst/>
                <a:ahLst/>
                <a:cxnLst/>
                <a:rect l="l" t="t" r="r" b="b"/>
                <a:pathLst>
                  <a:path w="448944" h="763269">
                    <a:moveTo>
                      <a:pt x="448818" y="0"/>
                    </a:moveTo>
                    <a:lnTo>
                      <a:pt x="0" y="0"/>
                    </a:lnTo>
                    <a:lnTo>
                      <a:pt x="0" y="762762"/>
                    </a:lnTo>
                    <a:lnTo>
                      <a:pt x="448818" y="762762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00CC9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89" name="object 50">
                <a:extLst>
                  <a:ext uri="{FF2B5EF4-FFF2-40B4-BE49-F238E27FC236}">
                    <a16:creationId xmlns:a16="http://schemas.microsoft.com/office/drawing/2014/main" id="{2DB596CB-5044-4E93-7720-4CA94A366FF3}"/>
                  </a:ext>
                </a:extLst>
              </p:cNvPr>
              <p:cNvSpPr txBox="1"/>
              <p:nvPr/>
            </p:nvSpPr>
            <p:spPr>
              <a:xfrm>
                <a:off x="944702" y="2843876"/>
                <a:ext cx="361268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0" u="none" strike="noStrike" kern="1200" cap="none" spc="-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1,17</a:t>
                </a:r>
                <a:endPara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0" name="object 51">
                <a:extLst>
                  <a:ext uri="{FF2B5EF4-FFF2-40B4-BE49-F238E27FC236}">
                    <a16:creationId xmlns:a16="http://schemas.microsoft.com/office/drawing/2014/main" id="{13EF03F6-34B1-8310-EFDA-CA07DE989594}"/>
                  </a:ext>
                </a:extLst>
              </p:cNvPr>
              <p:cNvSpPr txBox="1"/>
              <p:nvPr/>
            </p:nvSpPr>
            <p:spPr>
              <a:xfrm>
                <a:off x="1784650" y="2390632"/>
                <a:ext cx="379658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0" u="none" strike="noStrike" kern="1200" cap="none" spc="-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1,43</a:t>
                </a:r>
                <a:endPara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1" name="object 52">
                <a:extLst>
                  <a:ext uri="{FF2B5EF4-FFF2-40B4-BE49-F238E27FC236}">
                    <a16:creationId xmlns:a16="http://schemas.microsoft.com/office/drawing/2014/main" id="{5C37D6AD-353D-6F1A-CECF-6381F5FADCBE}"/>
                  </a:ext>
                </a:extLst>
              </p:cNvPr>
              <p:cNvSpPr txBox="1"/>
              <p:nvPr/>
            </p:nvSpPr>
            <p:spPr>
              <a:xfrm>
                <a:off x="2333141" y="2398383"/>
                <a:ext cx="250825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4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55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2" name="object 47">
                <a:extLst>
                  <a:ext uri="{FF2B5EF4-FFF2-40B4-BE49-F238E27FC236}">
                    <a16:creationId xmlns:a16="http://schemas.microsoft.com/office/drawing/2014/main" id="{514C9B59-BECE-F915-247E-240A62A2E88F}"/>
                  </a:ext>
                </a:extLst>
              </p:cNvPr>
              <p:cNvSpPr/>
              <p:nvPr/>
            </p:nvSpPr>
            <p:spPr>
              <a:xfrm>
                <a:off x="2202978" y="2239758"/>
                <a:ext cx="448945" cy="918683"/>
              </a:xfrm>
              <a:custGeom>
                <a:avLst/>
                <a:gdLst/>
                <a:ahLst/>
                <a:cxnLst/>
                <a:rect l="l" t="t" r="r" b="b"/>
                <a:pathLst>
                  <a:path w="448944" h="608330">
                    <a:moveTo>
                      <a:pt x="448818" y="0"/>
                    </a:moveTo>
                    <a:lnTo>
                      <a:pt x="0" y="0"/>
                    </a:lnTo>
                    <a:lnTo>
                      <a:pt x="0" y="608076"/>
                    </a:lnTo>
                    <a:lnTo>
                      <a:pt x="448818" y="608076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3" name="object 52">
                <a:extLst>
                  <a:ext uri="{FF2B5EF4-FFF2-40B4-BE49-F238E27FC236}">
                    <a16:creationId xmlns:a16="http://schemas.microsoft.com/office/drawing/2014/main" id="{91B0C8B9-3989-7948-96EE-1BB507BA8FB2}"/>
                  </a:ext>
                </a:extLst>
              </p:cNvPr>
              <p:cNvSpPr txBox="1"/>
              <p:nvPr/>
            </p:nvSpPr>
            <p:spPr>
              <a:xfrm>
                <a:off x="2657573" y="2244252"/>
                <a:ext cx="478266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4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</a:t>
                </a:r>
                <a:r>
                  <a:rPr kumimoji="0" lang="ru-RU" sz="14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8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5" name="object 126">
              <a:extLst>
                <a:ext uri="{FF2B5EF4-FFF2-40B4-BE49-F238E27FC236}">
                  <a16:creationId xmlns:a16="http://schemas.microsoft.com/office/drawing/2014/main" id="{73E72A0C-D549-7620-B545-37F3D8B289B8}"/>
                </a:ext>
              </a:extLst>
            </p:cNvPr>
            <p:cNvSpPr txBox="1"/>
            <p:nvPr/>
          </p:nvSpPr>
          <p:spPr>
            <a:xfrm>
              <a:off x="1668282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2022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6" name="object 126">
              <a:extLst>
                <a:ext uri="{FF2B5EF4-FFF2-40B4-BE49-F238E27FC236}">
                  <a16:creationId xmlns:a16="http://schemas.microsoft.com/office/drawing/2014/main" id="{1AF0F460-A446-6C76-F129-A253AF3C90EF}"/>
                </a:ext>
              </a:extLst>
            </p:cNvPr>
            <p:cNvSpPr txBox="1"/>
            <p:nvPr/>
          </p:nvSpPr>
          <p:spPr>
            <a:xfrm>
              <a:off x="2561592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2024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7" name="object 28">
              <a:extLst>
                <a:ext uri="{FF2B5EF4-FFF2-40B4-BE49-F238E27FC236}">
                  <a16:creationId xmlns:a16="http://schemas.microsoft.com/office/drawing/2014/main" id="{3EE21E64-55E8-9B6B-B3F9-1A4DC8B05341}"/>
                </a:ext>
              </a:extLst>
            </p:cNvPr>
            <p:cNvSpPr/>
            <p:nvPr/>
          </p:nvSpPr>
          <p:spPr>
            <a:xfrm>
              <a:off x="2625005" y="2005718"/>
              <a:ext cx="485785" cy="1152646"/>
            </a:xfrm>
            <a:custGeom>
              <a:avLst/>
              <a:gdLst/>
              <a:ahLst/>
              <a:cxnLst/>
              <a:rect l="l" t="t" r="r" b="b"/>
              <a:pathLst>
                <a:path w="448310" h="608330">
                  <a:moveTo>
                    <a:pt x="448055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448055" y="608076"/>
                  </a:lnTo>
                  <a:lnTo>
                    <a:pt x="448055" y="0"/>
                  </a:lnTo>
                  <a:close/>
                </a:path>
              </a:pathLst>
            </a:custGeom>
            <a:solidFill>
              <a:srgbClr val="008B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8" name="object 51">
              <a:extLst>
                <a:ext uri="{FF2B5EF4-FFF2-40B4-BE49-F238E27FC236}">
                  <a16:creationId xmlns:a16="http://schemas.microsoft.com/office/drawing/2014/main" id="{60EA2F7F-D345-B38F-9574-09371A553004}"/>
                </a:ext>
              </a:extLst>
            </p:cNvPr>
            <p:cNvSpPr txBox="1"/>
            <p:nvPr/>
          </p:nvSpPr>
          <p:spPr>
            <a:xfrm>
              <a:off x="2209170" y="2290388"/>
              <a:ext cx="40187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1,47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9" name="object 51">
              <a:extLst>
                <a:ext uri="{FF2B5EF4-FFF2-40B4-BE49-F238E27FC236}">
                  <a16:creationId xmlns:a16="http://schemas.microsoft.com/office/drawing/2014/main" id="{98FAE573-A27D-2851-8F26-E7A234DC1ED8}"/>
                </a:ext>
              </a:extLst>
            </p:cNvPr>
            <p:cNvSpPr txBox="1"/>
            <p:nvPr/>
          </p:nvSpPr>
          <p:spPr>
            <a:xfrm>
              <a:off x="2681420" y="2146043"/>
              <a:ext cx="379581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1,61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0" name="object 126">
              <a:extLst>
                <a:ext uri="{FF2B5EF4-FFF2-40B4-BE49-F238E27FC236}">
                  <a16:creationId xmlns:a16="http://schemas.microsoft.com/office/drawing/2014/main" id="{14DE8154-1086-C537-2A8A-51D5E7A666B3}"/>
                </a:ext>
              </a:extLst>
            </p:cNvPr>
            <p:cNvSpPr txBox="1"/>
            <p:nvPr/>
          </p:nvSpPr>
          <p:spPr>
            <a:xfrm>
              <a:off x="2093024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2023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1" name="object 28">
              <a:extLst>
                <a:ext uri="{FF2B5EF4-FFF2-40B4-BE49-F238E27FC236}">
                  <a16:creationId xmlns:a16="http://schemas.microsoft.com/office/drawing/2014/main" id="{4F955780-9EA2-1E64-276E-22E0F0CBDB81}"/>
                </a:ext>
              </a:extLst>
            </p:cNvPr>
            <p:cNvSpPr/>
            <p:nvPr/>
          </p:nvSpPr>
          <p:spPr>
            <a:xfrm>
              <a:off x="3109664" y="1717229"/>
              <a:ext cx="448309" cy="1440834"/>
            </a:xfrm>
            <a:custGeom>
              <a:avLst/>
              <a:gdLst/>
              <a:ahLst/>
              <a:cxnLst/>
              <a:rect l="l" t="t" r="r" b="b"/>
              <a:pathLst>
                <a:path w="448310" h="608330">
                  <a:moveTo>
                    <a:pt x="448055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448055" y="608076"/>
                  </a:lnTo>
                  <a:lnTo>
                    <a:pt x="448055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2" name="object 126">
              <a:extLst>
                <a:ext uri="{FF2B5EF4-FFF2-40B4-BE49-F238E27FC236}">
                  <a16:creationId xmlns:a16="http://schemas.microsoft.com/office/drawing/2014/main" id="{32D6A381-EB46-C062-FB87-9991904A502E}"/>
                </a:ext>
              </a:extLst>
            </p:cNvPr>
            <p:cNvSpPr txBox="1"/>
            <p:nvPr/>
          </p:nvSpPr>
          <p:spPr>
            <a:xfrm>
              <a:off x="3030192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</a:t>
              </a:r>
              <a:r>
                <a:rPr kumimoji="0" lang="en-US" sz="1200" b="0" i="0" u="none" strike="noStrike" kern="1200" cap="none" spc="0" normalizeH="0" baseline="1984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3" name="object 51">
              <a:extLst>
                <a:ext uri="{FF2B5EF4-FFF2-40B4-BE49-F238E27FC236}">
                  <a16:creationId xmlns:a16="http://schemas.microsoft.com/office/drawing/2014/main" id="{129B3402-FDAE-C497-22DE-41EDF25B0FFC}"/>
                </a:ext>
              </a:extLst>
            </p:cNvPr>
            <p:cNvSpPr txBox="1"/>
            <p:nvPr/>
          </p:nvSpPr>
          <p:spPr>
            <a:xfrm>
              <a:off x="3080220" y="1723903"/>
              <a:ext cx="461363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1,75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66" name="Скругленный прямоугольник 11">
            <a:extLst>
              <a:ext uri="{FF2B5EF4-FFF2-40B4-BE49-F238E27FC236}">
                <a16:creationId xmlns:a16="http://schemas.microsoft.com/office/drawing/2014/main" id="{39D5CD76-401F-BB1E-E82C-84C20510C865}"/>
              </a:ext>
            </a:extLst>
          </p:cNvPr>
          <p:cNvSpPr/>
          <p:nvPr/>
        </p:nvSpPr>
        <p:spPr>
          <a:xfrm>
            <a:off x="240936" y="3736469"/>
            <a:ext cx="3812117" cy="2285334"/>
          </a:xfrm>
          <a:prstGeom prst="roundRect">
            <a:avLst>
              <a:gd name="adj" fmla="val 7175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" name="Скругленный прямоугольник 11">
            <a:extLst>
              <a:ext uri="{FF2B5EF4-FFF2-40B4-BE49-F238E27FC236}">
                <a16:creationId xmlns:a16="http://schemas.microsoft.com/office/drawing/2014/main" id="{0DEE638B-520F-198F-12C4-64C59138728A}"/>
              </a:ext>
            </a:extLst>
          </p:cNvPr>
          <p:cNvSpPr/>
          <p:nvPr/>
        </p:nvSpPr>
        <p:spPr>
          <a:xfrm>
            <a:off x="4237544" y="3736469"/>
            <a:ext cx="3771887" cy="2285334"/>
          </a:xfrm>
          <a:prstGeom prst="roundRect">
            <a:avLst>
              <a:gd name="adj" fmla="val 7175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224D54-C92D-1F70-E877-AD439BF09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Общественно-значимые результаты</a:t>
            </a:r>
            <a:endParaRPr lang="ru-RU" dirty="0"/>
          </a:p>
        </p:txBody>
      </p:sp>
      <p:sp>
        <p:nvSpPr>
          <p:cNvPr id="165" name="Скругленный прямоугольник 11">
            <a:extLst>
              <a:ext uri="{FF2B5EF4-FFF2-40B4-BE49-F238E27FC236}">
                <a16:creationId xmlns:a16="http://schemas.microsoft.com/office/drawing/2014/main" id="{44E7A4EA-5493-0D64-65BE-10D7B01166C6}"/>
              </a:ext>
            </a:extLst>
          </p:cNvPr>
          <p:cNvSpPr/>
          <p:nvPr/>
        </p:nvSpPr>
        <p:spPr>
          <a:xfrm>
            <a:off x="8259229" y="1151278"/>
            <a:ext cx="3786653" cy="2285334"/>
          </a:xfrm>
          <a:prstGeom prst="roundRect">
            <a:avLst>
              <a:gd name="adj" fmla="val 7175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object 86">
            <a:extLst>
              <a:ext uri="{FF2B5EF4-FFF2-40B4-BE49-F238E27FC236}">
                <a16:creationId xmlns:a16="http://schemas.microsoft.com/office/drawing/2014/main" id="{1E3D6920-194B-9595-F85C-F1C34D65A689}"/>
              </a:ext>
            </a:extLst>
          </p:cNvPr>
          <p:cNvSpPr/>
          <p:nvPr/>
        </p:nvSpPr>
        <p:spPr>
          <a:xfrm>
            <a:off x="9207387" y="2290429"/>
            <a:ext cx="487647" cy="844802"/>
          </a:xfrm>
          <a:custGeom>
            <a:avLst/>
            <a:gdLst/>
            <a:ahLst/>
            <a:cxnLst/>
            <a:rect l="l" t="t" r="r" b="b"/>
            <a:pathLst>
              <a:path w="283210" h="553720">
                <a:moveTo>
                  <a:pt x="282701" y="0"/>
                </a:moveTo>
                <a:lnTo>
                  <a:pt x="0" y="0"/>
                </a:lnTo>
                <a:lnTo>
                  <a:pt x="0" y="553211"/>
                </a:lnTo>
                <a:lnTo>
                  <a:pt x="282701" y="553211"/>
                </a:lnTo>
                <a:lnTo>
                  <a:pt x="282701" y="0"/>
                </a:lnTo>
                <a:close/>
              </a:path>
            </a:pathLst>
          </a:custGeom>
          <a:solidFill>
            <a:srgbClr val="FF7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bject 87">
            <a:extLst>
              <a:ext uri="{FF2B5EF4-FFF2-40B4-BE49-F238E27FC236}">
                <a16:creationId xmlns:a16="http://schemas.microsoft.com/office/drawing/2014/main" id="{63DDDBC6-C12E-2C70-7C73-484CF45B3A48}"/>
              </a:ext>
            </a:extLst>
          </p:cNvPr>
          <p:cNvSpPr/>
          <p:nvPr/>
        </p:nvSpPr>
        <p:spPr>
          <a:xfrm>
            <a:off x="10501922" y="2800626"/>
            <a:ext cx="431173" cy="334605"/>
          </a:xfrm>
          <a:custGeom>
            <a:avLst/>
            <a:gdLst/>
            <a:ahLst/>
            <a:cxnLst/>
            <a:rect l="l" t="t" r="r" b="b"/>
            <a:pathLst>
              <a:path w="281939" h="290829">
                <a:moveTo>
                  <a:pt x="281939" y="0"/>
                </a:moveTo>
                <a:lnTo>
                  <a:pt x="0" y="0"/>
                </a:lnTo>
                <a:lnTo>
                  <a:pt x="0" y="290321"/>
                </a:lnTo>
                <a:lnTo>
                  <a:pt x="281939" y="290321"/>
                </a:lnTo>
                <a:lnTo>
                  <a:pt x="281939" y="0"/>
                </a:lnTo>
                <a:close/>
              </a:path>
            </a:pathLst>
          </a:custGeom>
          <a:solidFill>
            <a:srgbClr val="008B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bject 88">
            <a:extLst>
              <a:ext uri="{FF2B5EF4-FFF2-40B4-BE49-F238E27FC236}">
                <a16:creationId xmlns:a16="http://schemas.microsoft.com/office/drawing/2014/main" id="{FE417FA2-5238-366F-087A-0513E097DAF4}"/>
              </a:ext>
            </a:extLst>
          </p:cNvPr>
          <p:cNvSpPr/>
          <p:nvPr/>
        </p:nvSpPr>
        <p:spPr>
          <a:xfrm>
            <a:off x="9687879" y="2651087"/>
            <a:ext cx="427293" cy="484144"/>
          </a:xfrm>
          <a:custGeom>
            <a:avLst/>
            <a:gdLst/>
            <a:ahLst/>
            <a:cxnLst/>
            <a:rect l="l" t="t" r="r" b="b"/>
            <a:pathLst>
              <a:path w="281939" h="180339">
                <a:moveTo>
                  <a:pt x="281939" y="0"/>
                </a:moveTo>
                <a:lnTo>
                  <a:pt x="0" y="0"/>
                </a:lnTo>
                <a:lnTo>
                  <a:pt x="0" y="179831"/>
                </a:lnTo>
                <a:lnTo>
                  <a:pt x="281939" y="179831"/>
                </a:lnTo>
                <a:lnTo>
                  <a:pt x="281939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object 89">
            <a:extLst>
              <a:ext uri="{FF2B5EF4-FFF2-40B4-BE49-F238E27FC236}">
                <a16:creationId xmlns:a16="http://schemas.microsoft.com/office/drawing/2014/main" id="{0DAFCECB-2D19-8962-B83A-ED05B62EABCC}"/>
              </a:ext>
            </a:extLst>
          </p:cNvPr>
          <p:cNvSpPr/>
          <p:nvPr/>
        </p:nvSpPr>
        <p:spPr>
          <a:xfrm>
            <a:off x="9042423" y="3133361"/>
            <a:ext cx="1952284" cy="45719"/>
          </a:xfrm>
          <a:custGeom>
            <a:avLst/>
            <a:gdLst/>
            <a:ahLst/>
            <a:cxnLst/>
            <a:rect l="l" t="t" r="r" b="b"/>
            <a:pathLst>
              <a:path w="1464945" h="46989">
                <a:moveTo>
                  <a:pt x="0" y="0"/>
                </a:moveTo>
                <a:lnTo>
                  <a:pt x="1464564" y="0"/>
                </a:lnTo>
              </a:path>
              <a:path w="1464945" h="46989">
                <a:moveTo>
                  <a:pt x="0" y="0"/>
                </a:moveTo>
                <a:lnTo>
                  <a:pt x="0" y="46482"/>
                </a:lnTo>
              </a:path>
              <a:path w="1464945" h="46989">
                <a:moveTo>
                  <a:pt x="1464564" y="0"/>
                </a:moveTo>
                <a:lnTo>
                  <a:pt x="1464564" y="46482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bject 90">
            <a:extLst>
              <a:ext uri="{FF2B5EF4-FFF2-40B4-BE49-F238E27FC236}">
                <a16:creationId xmlns:a16="http://schemas.microsoft.com/office/drawing/2014/main" id="{FCE12E87-EA8C-7D6A-6997-5FC4DF146493}"/>
              </a:ext>
            </a:extLst>
          </p:cNvPr>
          <p:cNvSpPr txBox="1"/>
          <p:nvPr/>
        </p:nvSpPr>
        <p:spPr>
          <a:xfrm>
            <a:off x="8276993" y="1238125"/>
            <a:ext cx="3768889" cy="4558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Срок регистрации прав, дни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93">
            <a:extLst>
              <a:ext uri="{FF2B5EF4-FFF2-40B4-BE49-F238E27FC236}">
                <a16:creationId xmlns:a16="http://schemas.microsoft.com/office/drawing/2014/main" id="{CFAFB275-DAEC-02B0-B5D1-CD8246C3857F}"/>
              </a:ext>
            </a:extLst>
          </p:cNvPr>
          <p:cNvSpPr txBox="1"/>
          <p:nvPr/>
        </p:nvSpPr>
        <p:spPr>
          <a:xfrm>
            <a:off x="9380736" y="2292967"/>
            <a:ext cx="149121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object 99">
            <a:extLst>
              <a:ext uri="{FF2B5EF4-FFF2-40B4-BE49-F238E27FC236}">
                <a16:creationId xmlns:a16="http://schemas.microsoft.com/office/drawing/2014/main" id="{5824FF58-24BA-FF65-1B64-34D5DA4E134E}"/>
              </a:ext>
            </a:extLst>
          </p:cNvPr>
          <p:cNvSpPr txBox="1"/>
          <p:nvPr/>
        </p:nvSpPr>
        <p:spPr>
          <a:xfrm>
            <a:off x="8149114" y="1606331"/>
            <a:ext cx="1610360" cy="575157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535927" marR="0" lvl="0" indent="0" algn="l" defTabSz="914400" rtl="0" eaLnBrk="1" fontAlgn="auto" latinLnBrk="0" hangingPunct="1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х3,3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object 88">
            <a:extLst>
              <a:ext uri="{FF2B5EF4-FFF2-40B4-BE49-F238E27FC236}">
                <a16:creationId xmlns:a16="http://schemas.microsoft.com/office/drawing/2014/main" id="{79EBCDEE-D799-B074-D2A1-BA68FC5265EE}"/>
              </a:ext>
            </a:extLst>
          </p:cNvPr>
          <p:cNvSpPr/>
          <p:nvPr/>
        </p:nvSpPr>
        <p:spPr>
          <a:xfrm>
            <a:off x="10116522" y="2707555"/>
            <a:ext cx="388044" cy="427677"/>
          </a:xfrm>
          <a:custGeom>
            <a:avLst/>
            <a:gdLst/>
            <a:ahLst/>
            <a:cxnLst/>
            <a:rect l="l" t="t" r="r" b="b"/>
            <a:pathLst>
              <a:path w="281939" h="180339">
                <a:moveTo>
                  <a:pt x="281939" y="0"/>
                </a:moveTo>
                <a:lnTo>
                  <a:pt x="0" y="0"/>
                </a:lnTo>
                <a:lnTo>
                  <a:pt x="0" y="179831"/>
                </a:lnTo>
                <a:lnTo>
                  <a:pt x="281939" y="179831"/>
                </a:lnTo>
                <a:lnTo>
                  <a:pt x="281939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object 126">
            <a:extLst>
              <a:ext uri="{FF2B5EF4-FFF2-40B4-BE49-F238E27FC236}">
                <a16:creationId xmlns:a16="http://schemas.microsoft.com/office/drawing/2014/main" id="{A00C389B-CE10-A4BA-73D5-1032BEBE0099}"/>
              </a:ext>
            </a:extLst>
          </p:cNvPr>
          <p:cNvSpPr txBox="1"/>
          <p:nvPr/>
        </p:nvSpPr>
        <p:spPr>
          <a:xfrm>
            <a:off x="9300455" y="3216094"/>
            <a:ext cx="347125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  <a:r>
              <a:rPr kumimoji="0" lang="ru-RU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bject 126">
            <a:extLst>
              <a:ext uri="{FF2B5EF4-FFF2-40B4-BE49-F238E27FC236}">
                <a16:creationId xmlns:a16="http://schemas.microsoft.com/office/drawing/2014/main" id="{254FD120-D496-A47B-DA04-8F61EEC72674}"/>
              </a:ext>
            </a:extLst>
          </p:cNvPr>
          <p:cNvSpPr txBox="1"/>
          <p:nvPr/>
        </p:nvSpPr>
        <p:spPr>
          <a:xfrm>
            <a:off x="9661987" y="3202134"/>
            <a:ext cx="364669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2022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object 126">
            <a:extLst>
              <a:ext uri="{FF2B5EF4-FFF2-40B4-BE49-F238E27FC236}">
                <a16:creationId xmlns:a16="http://schemas.microsoft.com/office/drawing/2014/main" id="{54B21335-6455-C4F4-A8FC-68CE1CC7C061}"/>
              </a:ext>
            </a:extLst>
          </p:cNvPr>
          <p:cNvSpPr txBox="1"/>
          <p:nvPr/>
        </p:nvSpPr>
        <p:spPr>
          <a:xfrm>
            <a:off x="10129861" y="3202134"/>
            <a:ext cx="266746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2023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object 126">
            <a:extLst>
              <a:ext uri="{FF2B5EF4-FFF2-40B4-BE49-F238E27FC236}">
                <a16:creationId xmlns:a16="http://schemas.microsoft.com/office/drawing/2014/main" id="{5388F9B6-0C2B-E383-759B-7715F397C73B}"/>
              </a:ext>
            </a:extLst>
          </p:cNvPr>
          <p:cNvSpPr txBox="1"/>
          <p:nvPr/>
        </p:nvSpPr>
        <p:spPr>
          <a:xfrm>
            <a:off x="10464814" y="3202134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2024-2026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object 52">
            <a:extLst>
              <a:ext uri="{FF2B5EF4-FFF2-40B4-BE49-F238E27FC236}">
                <a16:creationId xmlns:a16="http://schemas.microsoft.com/office/drawing/2014/main" id="{DE61F272-1918-EF17-FC4C-4140B684C239}"/>
              </a:ext>
            </a:extLst>
          </p:cNvPr>
          <p:cNvSpPr txBox="1"/>
          <p:nvPr/>
        </p:nvSpPr>
        <p:spPr>
          <a:xfrm>
            <a:off x="9741766" y="2657584"/>
            <a:ext cx="27889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1,8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object 52">
            <a:extLst>
              <a:ext uri="{FF2B5EF4-FFF2-40B4-BE49-F238E27FC236}">
                <a16:creationId xmlns:a16="http://schemas.microsoft.com/office/drawing/2014/main" id="{513D38D9-ED90-420B-B886-A376EA3F8B2D}"/>
              </a:ext>
            </a:extLst>
          </p:cNvPr>
          <p:cNvSpPr txBox="1"/>
          <p:nvPr/>
        </p:nvSpPr>
        <p:spPr>
          <a:xfrm>
            <a:off x="10132086" y="2723667"/>
            <a:ext cx="278892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1,6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5" name="object 52">
            <a:extLst>
              <a:ext uri="{FF2B5EF4-FFF2-40B4-BE49-F238E27FC236}">
                <a16:creationId xmlns:a16="http://schemas.microsoft.com/office/drawing/2014/main" id="{FB1EECDB-1A2C-562A-9D57-BCD9B653AAFA}"/>
              </a:ext>
            </a:extLst>
          </p:cNvPr>
          <p:cNvSpPr txBox="1"/>
          <p:nvPr/>
        </p:nvSpPr>
        <p:spPr>
          <a:xfrm>
            <a:off x="10515740" y="2794644"/>
            <a:ext cx="34749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1,5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9" name="Номер слайда 2">
            <a:extLst>
              <a:ext uri="{FF2B5EF4-FFF2-40B4-BE49-F238E27FC236}">
                <a16:creationId xmlns:a16="http://schemas.microsoft.com/office/drawing/2014/main" id="{141A9933-1E03-A957-B7C8-2A4025482B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BE21CA-A3FE-4309-958A-99CD00563680}" type="slidenum">
              <a:rPr kumimoji="0" lang="ru-RU" sz="14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rgbClr val="008CF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rgbClr val="008CFF">
                    <a:satMod val="175000"/>
                    <a:alpha val="40000"/>
                  </a:srgbClr>
                </a:glo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1" name="object 60"/>
          <p:cNvSpPr/>
          <p:nvPr/>
        </p:nvSpPr>
        <p:spPr>
          <a:xfrm>
            <a:off x="2811361" y="6348563"/>
            <a:ext cx="7901940" cy="466583"/>
          </a:xfrm>
          <a:prstGeom prst="roundRect">
            <a:avLst/>
          </a:prstGeom>
          <a:solidFill>
            <a:srgbClr val="FFFFFF">
              <a:alpha val="61177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2" name="object 61"/>
          <p:cNvSpPr txBox="1"/>
          <p:nvPr/>
        </p:nvSpPr>
        <p:spPr>
          <a:xfrm>
            <a:off x="2878000" y="6418718"/>
            <a:ext cx="9090329" cy="332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 По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состоянию на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01.01.2020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950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** Без учета  Донецкой Народной Республики, Луганской Народной Республики, Запорожской области, Херсонской области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3950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40936" y="1120019"/>
            <a:ext cx="3786653" cy="2332059"/>
            <a:chOff x="274984" y="1166703"/>
            <a:chExt cx="3786653" cy="2285334"/>
          </a:xfrm>
        </p:grpSpPr>
        <p:sp>
          <p:nvSpPr>
            <p:cNvPr id="160" name="Скругленный прямоугольник 11">
              <a:extLst>
                <a:ext uri="{FF2B5EF4-FFF2-40B4-BE49-F238E27FC236}">
                  <a16:creationId xmlns:a16="http://schemas.microsoft.com/office/drawing/2014/main" id="{7A06527A-42D6-54EE-5702-BADF74A59A85}"/>
                </a:ext>
              </a:extLst>
            </p:cNvPr>
            <p:cNvSpPr/>
            <p:nvPr/>
          </p:nvSpPr>
          <p:spPr>
            <a:xfrm>
              <a:off x="274984" y="1166703"/>
              <a:ext cx="3786653" cy="2285334"/>
            </a:xfrm>
            <a:prstGeom prst="roundRect">
              <a:avLst>
                <a:gd name="adj" fmla="val 7175"/>
              </a:avLst>
            </a:prstGeom>
            <a:solidFill>
              <a:schemeClr val="bg1"/>
            </a:solidFill>
            <a:ln w="25400" cap="rnd" cmpd="sng" algn="ctr"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>
              <a:outerShdw blurRad="76200" algn="tl" rotWithShape="0">
                <a:schemeClr val="tx2">
                  <a:alpha val="57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349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77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object 49">
              <a:extLst>
                <a:ext uri="{FF2B5EF4-FFF2-40B4-BE49-F238E27FC236}">
                  <a16:creationId xmlns:a16="http://schemas.microsoft.com/office/drawing/2014/main" id="{2A286521-39D2-016B-A320-8C3E7EBD54C7}"/>
                </a:ext>
              </a:extLst>
            </p:cNvPr>
            <p:cNvSpPr/>
            <p:nvPr/>
          </p:nvSpPr>
          <p:spPr>
            <a:xfrm>
              <a:off x="1235505" y="3154052"/>
              <a:ext cx="2329180" cy="45720"/>
            </a:xfrm>
            <a:custGeom>
              <a:avLst/>
              <a:gdLst/>
              <a:ahLst/>
              <a:cxnLst/>
              <a:rect l="l" t="t" r="r" b="b"/>
              <a:pathLst>
                <a:path w="2329179" h="45719">
                  <a:moveTo>
                    <a:pt x="0" y="0"/>
                  </a:moveTo>
                  <a:lnTo>
                    <a:pt x="2328672" y="0"/>
                  </a:lnTo>
                </a:path>
                <a:path w="2329179" h="45719">
                  <a:moveTo>
                    <a:pt x="0" y="0"/>
                  </a:moveTo>
                  <a:lnTo>
                    <a:pt x="0" y="45720"/>
                  </a:lnTo>
                </a:path>
                <a:path w="2329179" h="45719">
                  <a:moveTo>
                    <a:pt x="2328672" y="0"/>
                  </a:moveTo>
                  <a:lnTo>
                    <a:pt x="2328672" y="45720"/>
                  </a:lnTo>
                </a:path>
              </a:pathLst>
            </a:custGeom>
            <a:ln w="9525">
              <a:solidFill>
                <a:srgbClr val="D9ED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object 53">
              <a:extLst>
                <a:ext uri="{FF2B5EF4-FFF2-40B4-BE49-F238E27FC236}">
                  <a16:creationId xmlns:a16="http://schemas.microsoft.com/office/drawing/2014/main" id="{EE44AC59-1B35-9C57-338B-DAB5E8F25FEA}"/>
                </a:ext>
              </a:extLst>
            </p:cNvPr>
            <p:cNvSpPr txBox="1"/>
            <p:nvPr/>
          </p:nvSpPr>
          <p:spPr>
            <a:xfrm>
              <a:off x="798920" y="1252730"/>
              <a:ext cx="2637791" cy="44307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lvl="0" indent="390516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-4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Электронные учетно- </a:t>
              </a:r>
              <a:r>
                <a:rPr kumimoji="0" sz="1400" b="1" i="0" u="none" strike="noStrike" kern="1200" cap="none" spc="-35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регистрационные</a:t>
              </a:r>
              <a:r>
                <a:rPr kumimoji="0" sz="1400" b="1" i="0" u="none" strike="noStrike" kern="1200" cap="none" spc="-6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sz="1400" b="1" i="0" u="none" strike="noStrike" kern="1200" cap="none" spc="-35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действия,</a:t>
              </a:r>
              <a:r>
                <a:rPr kumimoji="0" sz="1400" b="1" i="0" u="none" strike="noStrike" kern="1200" cap="none" spc="-45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%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5" name="object 126">
              <a:extLst>
                <a:ext uri="{FF2B5EF4-FFF2-40B4-BE49-F238E27FC236}">
                  <a16:creationId xmlns:a16="http://schemas.microsoft.com/office/drawing/2014/main" id="{E0249D9A-D293-816C-AD8F-0F6D2296B31B}"/>
                </a:ext>
              </a:extLst>
            </p:cNvPr>
            <p:cNvSpPr txBox="1"/>
            <p:nvPr/>
          </p:nvSpPr>
          <p:spPr>
            <a:xfrm>
              <a:off x="1238080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2020</a:t>
              </a:r>
              <a:r>
                <a:rPr kumimoji="0" lang="ru-RU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*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46" name="Group 3">
              <a:extLst>
                <a:ext uri="{FF2B5EF4-FFF2-40B4-BE49-F238E27FC236}">
                  <a16:creationId xmlns:a16="http://schemas.microsoft.com/office/drawing/2014/main" id="{9760CFB6-CD7D-59A0-B83B-D8B39A0747DE}"/>
                </a:ext>
              </a:extLst>
            </p:cNvPr>
            <p:cNvGrpSpPr/>
            <p:nvPr/>
          </p:nvGrpSpPr>
          <p:grpSpPr>
            <a:xfrm>
              <a:off x="1296994" y="2232475"/>
              <a:ext cx="1805727" cy="918684"/>
              <a:chOff x="1330113" y="2239758"/>
              <a:chExt cx="1805726" cy="918683"/>
            </a:xfrm>
          </p:grpSpPr>
          <p:sp>
            <p:nvSpPr>
              <p:cNvPr id="47" name="object 46">
                <a:extLst>
                  <a:ext uri="{FF2B5EF4-FFF2-40B4-BE49-F238E27FC236}">
                    <a16:creationId xmlns:a16="http://schemas.microsoft.com/office/drawing/2014/main" id="{E9DBFAF2-7AB2-65D7-28C8-466E8710C422}"/>
                  </a:ext>
                </a:extLst>
              </p:cNvPr>
              <p:cNvSpPr/>
              <p:nvPr/>
            </p:nvSpPr>
            <p:spPr>
              <a:xfrm>
                <a:off x="1330113" y="2867104"/>
                <a:ext cx="448309" cy="290830"/>
              </a:xfrm>
              <a:custGeom>
                <a:avLst/>
                <a:gdLst/>
                <a:ahLst/>
                <a:cxnLst/>
                <a:rect l="l" t="t" r="r" b="b"/>
                <a:pathLst>
                  <a:path w="448310" h="290830">
                    <a:moveTo>
                      <a:pt x="448056" y="0"/>
                    </a:moveTo>
                    <a:lnTo>
                      <a:pt x="0" y="0"/>
                    </a:lnTo>
                    <a:lnTo>
                      <a:pt x="0" y="290322"/>
                    </a:lnTo>
                    <a:lnTo>
                      <a:pt x="448056" y="290322"/>
                    </a:lnTo>
                    <a:lnTo>
                      <a:pt x="448056" y="0"/>
                    </a:lnTo>
                    <a:close/>
                  </a:path>
                </a:pathLst>
              </a:custGeom>
              <a:solidFill>
                <a:srgbClr val="FF7900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object 48">
                <a:extLst>
                  <a:ext uri="{FF2B5EF4-FFF2-40B4-BE49-F238E27FC236}">
                    <a16:creationId xmlns:a16="http://schemas.microsoft.com/office/drawing/2014/main" id="{381F78B1-5A6F-7AC3-9F77-6B480D625D32}"/>
                  </a:ext>
                </a:extLst>
              </p:cNvPr>
              <p:cNvSpPr/>
              <p:nvPr/>
            </p:nvSpPr>
            <p:spPr>
              <a:xfrm>
                <a:off x="1778422" y="2394664"/>
                <a:ext cx="448945" cy="763270"/>
              </a:xfrm>
              <a:custGeom>
                <a:avLst/>
                <a:gdLst/>
                <a:ahLst/>
                <a:cxnLst/>
                <a:rect l="l" t="t" r="r" b="b"/>
                <a:pathLst>
                  <a:path w="448944" h="763269">
                    <a:moveTo>
                      <a:pt x="448818" y="0"/>
                    </a:moveTo>
                    <a:lnTo>
                      <a:pt x="0" y="0"/>
                    </a:lnTo>
                    <a:lnTo>
                      <a:pt x="0" y="762762"/>
                    </a:lnTo>
                    <a:lnTo>
                      <a:pt x="448818" y="762762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rgbClr val="00CC9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object 50">
                <a:extLst>
                  <a:ext uri="{FF2B5EF4-FFF2-40B4-BE49-F238E27FC236}">
                    <a16:creationId xmlns:a16="http://schemas.microsoft.com/office/drawing/2014/main" id="{2DB596CB-5044-4E93-7720-4CA94A366FF3}"/>
                  </a:ext>
                </a:extLst>
              </p:cNvPr>
              <p:cNvSpPr txBox="1"/>
              <p:nvPr/>
            </p:nvSpPr>
            <p:spPr>
              <a:xfrm>
                <a:off x="1438840" y="2885561"/>
                <a:ext cx="250825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400" b="1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21</a:t>
                </a:r>
                <a:endPara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object 51">
                <a:extLst>
                  <a:ext uri="{FF2B5EF4-FFF2-40B4-BE49-F238E27FC236}">
                    <a16:creationId xmlns:a16="http://schemas.microsoft.com/office/drawing/2014/main" id="{13EF03F6-34B1-8310-EFDA-CA07DE989594}"/>
                  </a:ext>
                </a:extLst>
              </p:cNvPr>
              <p:cNvSpPr txBox="1"/>
              <p:nvPr/>
            </p:nvSpPr>
            <p:spPr>
              <a:xfrm>
                <a:off x="1879655" y="2446547"/>
                <a:ext cx="250825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400" b="1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55</a:t>
                </a:r>
                <a:endPara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object 52">
                <a:extLst>
                  <a:ext uri="{FF2B5EF4-FFF2-40B4-BE49-F238E27FC236}">
                    <a16:creationId xmlns:a16="http://schemas.microsoft.com/office/drawing/2014/main" id="{5C37D6AD-353D-6F1A-CECF-6381F5FADCBE}"/>
                  </a:ext>
                </a:extLst>
              </p:cNvPr>
              <p:cNvSpPr txBox="1"/>
              <p:nvPr/>
            </p:nvSpPr>
            <p:spPr>
              <a:xfrm>
                <a:off x="2333141" y="2398383"/>
                <a:ext cx="250825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4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55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object 47">
                <a:extLst>
                  <a:ext uri="{FF2B5EF4-FFF2-40B4-BE49-F238E27FC236}">
                    <a16:creationId xmlns:a16="http://schemas.microsoft.com/office/drawing/2014/main" id="{514C9B59-BECE-F915-247E-240A62A2E88F}"/>
                  </a:ext>
                </a:extLst>
              </p:cNvPr>
              <p:cNvSpPr/>
              <p:nvPr/>
            </p:nvSpPr>
            <p:spPr>
              <a:xfrm>
                <a:off x="2223918" y="2239758"/>
                <a:ext cx="448945" cy="918683"/>
              </a:xfrm>
              <a:custGeom>
                <a:avLst/>
                <a:gdLst/>
                <a:ahLst/>
                <a:cxnLst/>
                <a:rect l="l" t="t" r="r" b="b"/>
                <a:pathLst>
                  <a:path w="448944" h="608330">
                    <a:moveTo>
                      <a:pt x="448818" y="0"/>
                    </a:moveTo>
                    <a:lnTo>
                      <a:pt x="0" y="0"/>
                    </a:lnTo>
                    <a:lnTo>
                      <a:pt x="0" y="608076"/>
                    </a:lnTo>
                    <a:lnTo>
                      <a:pt x="448818" y="608076"/>
                    </a:lnTo>
                    <a:lnTo>
                      <a:pt x="448818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object 52">
                <a:extLst>
                  <a:ext uri="{FF2B5EF4-FFF2-40B4-BE49-F238E27FC236}">
                    <a16:creationId xmlns:a16="http://schemas.microsoft.com/office/drawing/2014/main" id="{91B0C8B9-3989-7948-96EE-1BB507BA8FB2}"/>
                  </a:ext>
                </a:extLst>
              </p:cNvPr>
              <p:cNvSpPr txBox="1"/>
              <p:nvPr/>
            </p:nvSpPr>
            <p:spPr>
              <a:xfrm>
                <a:off x="2657573" y="2244252"/>
                <a:ext cx="478266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sz="14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5</a:t>
                </a:r>
                <a:r>
                  <a:rPr kumimoji="0" lang="ru-RU" sz="1400" b="0" i="0" u="none" strike="noStrike" kern="1200" cap="none" spc="-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8</a:t>
                </a:r>
                <a:endParaRPr kumimoji="0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4" name="object 126">
              <a:extLst>
                <a:ext uri="{FF2B5EF4-FFF2-40B4-BE49-F238E27FC236}">
                  <a16:creationId xmlns:a16="http://schemas.microsoft.com/office/drawing/2014/main" id="{73E72A0C-D549-7620-B545-37F3D8B289B8}"/>
                </a:ext>
              </a:extLst>
            </p:cNvPr>
            <p:cNvSpPr txBox="1"/>
            <p:nvPr/>
          </p:nvSpPr>
          <p:spPr>
            <a:xfrm>
              <a:off x="1675262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2022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object 126">
              <a:extLst>
                <a:ext uri="{FF2B5EF4-FFF2-40B4-BE49-F238E27FC236}">
                  <a16:creationId xmlns:a16="http://schemas.microsoft.com/office/drawing/2014/main" id="{1AF0F460-A446-6C76-F129-A253AF3C90EF}"/>
                </a:ext>
              </a:extLst>
            </p:cNvPr>
            <p:cNvSpPr txBox="1"/>
            <p:nvPr/>
          </p:nvSpPr>
          <p:spPr>
            <a:xfrm>
              <a:off x="2603472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2024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object 28">
              <a:extLst>
                <a:ext uri="{FF2B5EF4-FFF2-40B4-BE49-F238E27FC236}">
                  <a16:creationId xmlns:a16="http://schemas.microsoft.com/office/drawing/2014/main" id="{3EE21E64-55E8-9B6B-B3F9-1A4DC8B05341}"/>
                </a:ext>
              </a:extLst>
            </p:cNvPr>
            <p:cNvSpPr/>
            <p:nvPr/>
          </p:nvSpPr>
          <p:spPr>
            <a:xfrm>
              <a:off x="2631985" y="2117730"/>
              <a:ext cx="448309" cy="1040633"/>
            </a:xfrm>
            <a:custGeom>
              <a:avLst/>
              <a:gdLst/>
              <a:ahLst/>
              <a:cxnLst/>
              <a:rect l="l" t="t" r="r" b="b"/>
              <a:pathLst>
                <a:path w="448310" h="608330">
                  <a:moveTo>
                    <a:pt x="448055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448055" y="608076"/>
                  </a:lnTo>
                  <a:lnTo>
                    <a:pt x="448055" y="0"/>
                  </a:lnTo>
                  <a:close/>
                </a:path>
              </a:pathLst>
            </a:custGeom>
            <a:solidFill>
              <a:srgbClr val="008B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object 51">
              <a:extLst>
                <a:ext uri="{FF2B5EF4-FFF2-40B4-BE49-F238E27FC236}">
                  <a16:creationId xmlns:a16="http://schemas.microsoft.com/office/drawing/2014/main" id="{60EA2F7F-D345-B38F-9574-09371A553004}"/>
                </a:ext>
              </a:extLst>
            </p:cNvPr>
            <p:cNvSpPr txBox="1"/>
            <p:nvPr/>
          </p:nvSpPr>
          <p:spPr>
            <a:xfrm>
              <a:off x="2285261" y="2290388"/>
              <a:ext cx="25082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58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object 51">
              <a:extLst>
                <a:ext uri="{FF2B5EF4-FFF2-40B4-BE49-F238E27FC236}">
                  <a16:creationId xmlns:a16="http://schemas.microsoft.com/office/drawing/2014/main" id="{98FAE573-A27D-2851-8F26-E7A234DC1ED8}"/>
                </a:ext>
              </a:extLst>
            </p:cNvPr>
            <p:cNvSpPr txBox="1"/>
            <p:nvPr/>
          </p:nvSpPr>
          <p:spPr>
            <a:xfrm>
              <a:off x="2744240" y="2201883"/>
              <a:ext cx="379581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60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object 126">
              <a:extLst>
                <a:ext uri="{FF2B5EF4-FFF2-40B4-BE49-F238E27FC236}">
                  <a16:creationId xmlns:a16="http://schemas.microsoft.com/office/drawing/2014/main" id="{14DE8154-1086-C537-2A8A-51D5E7A666B3}"/>
                </a:ext>
              </a:extLst>
            </p:cNvPr>
            <p:cNvSpPr txBox="1"/>
            <p:nvPr/>
          </p:nvSpPr>
          <p:spPr>
            <a:xfrm>
              <a:off x="2134904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2023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8" name="object 28">
              <a:extLst>
                <a:ext uri="{FF2B5EF4-FFF2-40B4-BE49-F238E27FC236}">
                  <a16:creationId xmlns:a16="http://schemas.microsoft.com/office/drawing/2014/main" id="{4F955780-9EA2-1E64-276E-22E0F0CBDB81}"/>
                </a:ext>
              </a:extLst>
            </p:cNvPr>
            <p:cNvSpPr/>
            <p:nvPr/>
          </p:nvSpPr>
          <p:spPr>
            <a:xfrm>
              <a:off x="3068091" y="1938021"/>
              <a:ext cx="448309" cy="1219833"/>
            </a:xfrm>
            <a:custGeom>
              <a:avLst/>
              <a:gdLst/>
              <a:ahLst/>
              <a:cxnLst/>
              <a:rect l="l" t="t" r="r" b="b"/>
              <a:pathLst>
                <a:path w="448310" h="608330">
                  <a:moveTo>
                    <a:pt x="448055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448055" y="608076"/>
                  </a:lnTo>
                  <a:lnTo>
                    <a:pt x="448055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object 126">
              <a:extLst>
                <a:ext uri="{FF2B5EF4-FFF2-40B4-BE49-F238E27FC236}">
                  <a16:creationId xmlns:a16="http://schemas.microsoft.com/office/drawing/2014/main" id="{32D6A381-EB46-C062-FB87-9991904A502E}"/>
                </a:ext>
              </a:extLst>
            </p:cNvPr>
            <p:cNvSpPr txBox="1"/>
            <p:nvPr/>
          </p:nvSpPr>
          <p:spPr>
            <a:xfrm>
              <a:off x="3030192" y="3214962"/>
              <a:ext cx="566137" cy="110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202</a:t>
              </a:r>
              <a:r>
                <a:rPr kumimoji="0" lang="en-US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ru-RU" sz="1200" b="0" i="0" u="none" strike="noStrike" kern="1200" cap="none" spc="0" normalizeH="0" baseline="1984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-2026</a:t>
              </a:r>
              <a:endPara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0" name="object 51">
              <a:extLst>
                <a:ext uri="{FF2B5EF4-FFF2-40B4-BE49-F238E27FC236}">
                  <a16:creationId xmlns:a16="http://schemas.microsoft.com/office/drawing/2014/main" id="{129B3402-FDAE-C497-22DE-41EDF25B0FFC}"/>
                </a:ext>
              </a:extLst>
            </p:cNvPr>
            <p:cNvSpPr txBox="1"/>
            <p:nvPr/>
          </p:nvSpPr>
          <p:spPr>
            <a:xfrm>
              <a:off x="3170960" y="1968203"/>
              <a:ext cx="379581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72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7" name="object 112">
              <a:extLst>
                <a:ext uri="{FF2B5EF4-FFF2-40B4-BE49-F238E27FC236}">
                  <a16:creationId xmlns:a16="http://schemas.microsoft.com/office/drawing/2014/main" id="{B0296C6C-C327-7FCF-91AF-FFC244B4C201}"/>
                </a:ext>
              </a:extLst>
            </p:cNvPr>
            <p:cNvSpPr txBox="1"/>
            <p:nvPr/>
          </p:nvSpPr>
          <p:spPr>
            <a:xfrm>
              <a:off x="836559" y="1987667"/>
              <a:ext cx="805905" cy="47384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-5" normalizeH="0" baseline="0" noProof="0" dirty="0">
                  <a:ln>
                    <a:noFill/>
                  </a:ln>
                  <a:solidFill>
                    <a:srgbClr val="008B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Х</a:t>
              </a:r>
              <a:r>
                <a:rPr kumimoji="0" lang="ru-RU" sz="3000" b="1" i="0" u="none" strike="noStrike" kern="1200" cap="none" spc="-5" normalizeH="0" baseline="0" noProof="0" dirty="0">
                  <a:ln>
                    <a:noFill/>
                  </a:ln>
                  <a:solidFill>
                    <a:srgbClr val="008B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3,</a:t>
              </a:r>
              <a:r>
                <a:rPr kumimoji="0" lang="en-US" sz="3000" b="1" i="0" u="none" strike="noStrike" kern="1200" cap="none" spc="-5" normalizeH="0" baseline="0" noProof="0" dirty="0">
                  <a:ln>
                    <a:noFill/>
                  </a:ln>
                  <a:solidFill>
                    <a:srgbClr val="008B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5</a:t>
              </a:r>
              <a:r>
                <a:rPr kumimoji="0" lang="ru-RU" sz="3000" b="1" i="0" u="none" strike="noStrike" kern="1200" cap="none" spc="-5" normalizeH="0" baseline="0" noProof="0" dirty="0">
                  <a:ln>
                    <a:noFill/>
                  </a:ln>
                  <a:solidFill>
                    <a:srgbClr val="008B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endParaRPr kumimoji="0" sz="30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48" name="object 114">
              <a:extLst>
                <a:ext uri="{FF2B5EF4-FFF2-40B4-BE49-F238E27FC236}">
                  <a16:creationId xmlns:a16="http://schemas.microsoft.com/office/drawing/2014/main" id="{E0482240-4E7E-3EAA-5980-F186D7076DCD}"/>
                </a:ext>
              </a:extLst>
            </p:cNvPr>
            <p:cNvSpPr/>
            <p:nvPr/>
          </p:nvSpPr>
          <p:spPr>
            <a:xfrm>
              <a:off x="675634" y="2017620"/>
              <a:ext cx="128271" cy="467995"/>
            </a:xfrm>
            <a:custGeom>
              <a:avLst/>
              <a:gdLst/>
              <a:ahLst/>
              <a:cxnLst/>
              <a:rect l="l" t="t" r="r" b="b"/>
              <a:pathLst>
                <a:path w="128270" h="467995">
                  <a:moveTo>
                    <a:pt x="64008" y="0"/>
                  </a:moveTo>
                  <a:lnTo>
                    <a:pt x="0" y="64008"/>
                  </a:lnTo>
                  <a:lnTo>
                    <a:pt x="32004" y="64008"/>
                  </a:lnTo>
                  <a:lnTo>
                    <a:pt x="32004" y="467868"/>
                  </a:lnTo>
                  <a:lnTo>
                    <a:pt x="96012" y="467868"/>
                  </a:lnTo>
                  <a:lnTo>
                    <a:pt x="96012" y="64008"/>
                  </a:lnTo>
                  <a:lnTo>
                    <a:pt x="128016" y="64008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object 114">
              <a:extLst>
                <a:ext uri="{FF2B5EF4-FFF2-40B4-BE49-F238E27FC236}">
                  <a16:creationId xmlns:a16="http://schemas.microsoft.com/office/drawing/2014/main" id="{E0482240-4E7E-3EAA-5980-F186D7076DCD}"/>
                </a:ext>
              </a:extLst>
            </p:cNvPr>
            <p:cNvSpPr/>
            <p:nvPr/>
          </p:nvSpPr>
          <p:spPr>
            <a:xfrm>
              <a:off x="674283" y="2018278"/>
              <a:ext cx="128271" cy="467995"/>
            </a:xfrm>
            <a:custGeom>
              <a:avLst/>
              <a:gdLst/>
              <a:ahLst/>
              <a:cxnLst/>
              <a:rect l="l" t="t" r="r" b="b"/>
              <a:pathLst>
                <a:path w="128270" h="467995">
                  <a:moveTo>
                    <a:pt x="64008" y="0"/>
                  </a:moveTo>
                  <a:lnTo>
                    <a:pt x="0" y="64008"/>
                  </a:lnTo>
                  <a:lnTo>
                    <a:pt x="32004" y="64008"/>
                  </a:lnTo>
                  <a:lnTo>
                    <a:pt x="32004" y="467868"/>
                  </a:lnTo>
                  <a:lnTo>
                    <a:pt x="96012" y="467868"/>
                  </a:lnTo>
                  <a:lnTo>
                    <a:pt x="96012" y="64008"/>
                  </a:lnTo>
                  <a:lnTo>
                    <a:pt x="128016" y="64008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7" name="object 114">
              <a:extLst>
                <a:ext uri="{FF2B5EF4-FFF2-40B4-BE49-F238E27FC236}">
                  <a16:creationId xmlns:a16="http://schemas.microsoft.com/office/drawing/2014/main" id="{E0482240-4E7E-3EAA-5980-F186D7076DCD}"/>
                </a:ext>
              </a:extLst>
            </p:cNvPr>
            <p:cNvSpPr/>
            <p:nvPr/>
          </p:nvSpPr>
          <p:spPr>
            <a:xfrm>
              <a:off x="673379" y="2017620"/>
              <a:ext cx="128271" cy="467995"/>
            </a:xfrm>
            <a:custGeom>
              <a:avLst/>
              <a:gdLst/>
              <a:ahLst/>
              <a:cxnLst/>
              <a:rect l="l" t="t" r="r" b="b"/>
              <a:pathLst>
                <a:path w="128270" h="467995">
                  <a:moveTo>
                    <a:pt x="64008" y="0"/>
                  </a:moveTo>
                  <a:lnTo>
                    <a:pt x="0" y="64008"/>
                  </a:lnTo>
                  <a:lnTo>
                    <a:pt x="32004" y="64008"/>
                  </a:lnTo>
                  <a:lnTo>
                    <a:pt x="32004" y="467868"/>
                  </a:lnTo>
                  <a:lnTo>
                    <a:pt x="96012" y="467868"/>
                  </a:lnTo>
                  <a:lnTo>
                    <a:pt x="96012" y="64008"/>
                  </a:lnTo>
                  <a:lnTo>
                    <a:pt x="128016" y="64008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9" name="object 114">
              <a:extLst>
                <a:ext uri="{FF2B5EF4-FFF2-40B4-BE49-F238E27FC236}">
                  <a16:creationId xmlns:a16="http://schemas.microsoft.com/office/drawing/2014/main" id="{E0482240-4E7E-3EAA-5980-F186D7076DCD}"/>
                </a:ext>
              </a:extLst>
            </p:cNvPr>
            <p:cNvSpPr/>
            <p:nvPr/>
          </p:nvSpPr>
          <p:spPr>
            <a:xfrm>
              <a:off x="674282" y="2017620"/>
              <a:ext cx="128271" cy="467995"/>
            </a:xfrm>
            <a:custGeom>
              <a:avLst/>
              <a:gdLst/>
              <a:ahLst/>
              <a:cxnLst/>
              <a:rect l="l" t="t" r="r" b="b"/>
              <a:pathLst>
                <a:path w="128270" h="467995">
                  <a:moveTo>
                    <a:pt x="64008" y="0"/>
                  </a:moveTo>
                  <a:lnTo>
                    <a:pt x="0" y="64008"/>
                  </a:lnTo>
                  <a:lnTo>
                    <a:pt x="32004" y="64008"/>
                  </a:lnTo>
                  <a:lnTo>
                    <a:pt x="32004" y="467868"/>
                  </a:lnTo>
                  <a:lnTo>
                    <a:pt x="96012" y="467868"/>
                  </a:lnTo>
                  <a:lnTo>
                    <a:pt x="96012" y="64008"/>
                  </a:lnTo>
                  <a:lnTo>
                    <a:pt x="128016" y="64008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0" name="Прямоугольник 149"/>
          <p:cNvSpPr/>
          <p:nvPr/>
        </p:nvSpPr>
        <p:spPr>
          <a:xfrm>
            <a:off x="4202944" y="3835012"/>
            <a:ext cx="37866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4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Капитализация </a:t>
            </a:r>
            <a:r>
              <a:rPr kumimoji="0" lang="ru-RU" sz="1400" b="1" i="0" u="none" strike="noStrike" kern="1200" cap="none" spc="-40" normalizeH="0" baseline="0" noProof="0" dirty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страны, трлн руб.**</a:t>
            </a:r>
            <a:endParaRPr kumimoji="0" lang="ru-RU" sz="1400" b="1" i="0" u="none" strike="noStrike" kern="1200" cap="none" spc="-4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245668" y="3707757"/>
            <a:ext cx="3779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4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Выявление земли </a:t>
            </a:r>
            <a:br>
              <a:rPr kumimoji="0" lang="ru-RU" sz="1400" b="1" i="0" u="none" strike="noStrike" kern="1200" cap="none" spc="-4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ru-RU" sz="1400" b="1" i="0" u="none" strike="noStrike" kern="1200" cap="none" spc="-40" normalizeH="0" baseline="0" noProof="0" dirty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для строительства жилья, тыс. га</a:t>
            </a:r>
            <a:endParaRPr kumimoji="0" lang="ru-RU" sz="1400" b="1" i="0" u="none" strike="noStrike" kern="1200" cap="none" spc="-4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2" name="object 49">
            <a:extLst>
              <a:ext uri="{FF2B5EF4-FFF2-40B4-BE49-F238E27FC236}">
                <a16:creationId xmlns:a16="http://schemas.microsoft.com/office/drawing/2014/main" id="{2A286521-39D2-016B-A320-8C3E7EBD54C7}"/>
              </a:ext>
            </a:extLst>
          </p:cNvPr>
          <p:cNvSpPr/>
          <p:nvPr/>
        </p:nvSpPr>
        <p:spPr>
          <a:xfrm>
            <a:off x="4822942" y="5615467"/>
            <a:ext cx="2628000" cy="45720"/>
          </a:xfrm>
          <a:custGeom>
            <a:avLst/>
            <a:gdLst/>
            <a:ahLst/>
            <a:cxnLst/>
            <a:rect l="l" t="t" r="r" b="b"/>
            <a:pathLst>
              <a:path w="2329179" h="45719">
                <a:moveTo>
                  <a:pt x="0" y="0"/>
                </a:moveTo>
                <a:lnTo>
                  <a:pt x="2328672" y="0"/>
                </a:lnTo>
              </a:path>
              <a:path w="2329179" h="45719">
                <a:moveTo>
                  <a:pt x="0" y="0"/>
                </a:moveTo>
                <a:lnTo>
                  <a:pt x="0" y="45720"/>
                </a:lnTo>
              </a:path>
              <a:path w="2329179" h="45719">
                <a:moveTo>
                  <a:pt x="2328672" y="0"/>
                </a:moveTo>
                <a:lnTo>
                  <a:pt x="2328672" y="45720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3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4972097" y="567637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4" name="Group 3">
            <a:extLst>
              <a:ext uri="{FF2B5EF4-FFF2-40B4-BE49-F238E27FC236}">
                <a16:creationId xmlns:a16="http://schemas.microsoft.com/office/drawing/2014/main" id="{9760CFB6-CD7D-59A0-B83B-D8B39A0747DE}"/>
              </a:ext>
            </a:extLst>
          </p:cNvPr>
          <p:cNvGrpSpPr/>
          <p:nvPr/>
        </p:nvGrpSpPr>
        <p:grpSpPr>
          <a:xfrm>
            <a:off x="5031011" y="4693890"/>
            <a:ext cx="1805727" cy="918684"/>
            <a:chOff x="1330113" y="2239758"/>
            <a:chExt cx="1805726" cy="918683"/>
          </a:xfrm>
        </p:grpSpPr>
        <p:sp>
          <p:nvSpPr>
            <p:cNvPr id="156" name="object 46">
              <a:extLst>
                <a:ext uri="{FF2B5EF4-FFF2-40B4-BE49-F238E27FC236}">
                  <a16:creationId xmlns:a16="http://schemas.microsoft.com/office/drawing/2014/main" id="{E9DBFAF2-7AB2-65D7-28C8-466E8710C422}"/>
                </a:ext>
              </a:extLst>
            </p:cNvPr>
            <p:cNvSpPr/>
            <p:nvPr/>
          </p:nvSpPr>
          <p:spPr>
            <a:xfrm>
              <a:off x="1330113" y="2867104"/>
              <a:ext cx="448309" cy="290830"/>
            </a:xfrm>
            <a:custGeom>
              <a:avLst/>
              <a:gdLst/>
              <a:ahLst/>
              <a:cxnLst/>
              <a:rect l="l" t="t" r="r" b="b"/>
              <a:pathLst>
                <a:path w="448310" h="290830">
                  <a:moveTo>
                    <a:pt x="448056" y="0"/>
                  </a:moveTo>
                  <a:lnTo>
                    <a:pt x="0" y="0"/>
                  </a:lnTo>
                  <a:lnTo>
                    <a:pt x="0" y="290322"/>
                  </a:lnTo>
                  <a:lnTo>
                    <a:pt x="448056" y="290322"/>
                  </a:lnTo>
                  <a:lnTo>
                    <a:pt x="448056" y="0"/>
                  </a:lnTo>
                  <a:close/>
                </a:path>
              </a:pathLst>
            </a:custGeom>
            <a:solidFill>
              <a:srgbClr val="FF79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7" name="object 48">
              <a:extLst>
                <a:ext uri="{FF2B5EF4-FFF2-40B4-BE49-F238E27FC236}">
                  <a16:creationId xmlns:a16="http://schemas.microsoft.com/office/drawing/2014/main" id="{381F78B1-5A6F-7AC3-9F77-6B480D625D32}"/>
                </a:ext>
              </a:extLst>
            </p:cNvPr>
            <p:cNvSpPr/>
            <p:nvPr/>
          </p:nvSpPr>
          <p:spPr>
            <a:xfrm>
              <a:off x="1778422" y="2525939"/>
              <a:ext cx="448945" cy="631995"/>
            </a:xfrm>
            <a:custGeom>
              <a:avLst/>
              <a:gdLst/>
              <a:ahLst/>
              <a:cxnLst/>
              <a:rect l="l" t="t" r="r" b="b"/>
              <a:pathLst>
                <a:path w="448944" h="763269">
                  <a:moveTo>
                    <a:pt x="448818" y="0"/>
                  </a:moveTo>
                  <a:lnTo>
                    <a:pt x="0" y="0"/>
                  </a:lnTo>
                  <a:lnTo>
                    <a:pt x="0" y="762762"/>
                  </a:lnTo>
                  <a:lnTo>
                    <a:pt x="448818" y="762762"/>
                  </a:lnTo>
                  <a:lnTo>
                    <a:pt x="448818" y="0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object 50">
              <a:extLst>
                <a:ext uri="{FF2B5EF4-FFF2-40B4-BE49-F238E27FC236}">
                  <a16:creationId xmlns:a16="http://schemas.microsoft.com/office/drawing/2014/main" id="{2DB596CB-5044-4E93-7720-4CA94A366FF3}"/>
                </a:ext>
              </a:extLst>
            </p:cNvPr>
            <p:cNvSpPr txBox="1"/>
            <p:nvPr/>
          </p:nvSpPr>
          <p:spPr>
            <a:xfrm>
              <a:off x="1337872" y="2885561"/>
              <a:ext cx="438793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70</a:t>
              </a:r>
              <a:r>
                <a:rPr kumimoji="0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6" name="object 51">
              <a:extLst>
                <a:ext uri="{FF2B5EF4-FFF2-40B4-BE49-F238E27FC236}">
                  <a16:creationId xmlns:a16="http://schemas.microsoft.com/office/drawing/2014/main" id="{13EF03F6-34B1-8310-EFDA-CA07DE989594}"/>
                </a:ext>
              </a:extLst>
            </p:cNvPr>
            <p:cNvSpPr txBox="1"/>
            <p:nvPr/>
          </p:nvSpPr>
          <p:spPr>
            <a:xfrm>
              <a:off x="1776665" y="2592373"/>
              <a:ext cx="411391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876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8" name="object 52">
              <a:extLst>
                <a:ext uri="{FF2B5EF4-FFF2-40B4-BE49-F238E27FC236}">
                  <a16:creationId xmlns:a16="http://schemas.microsoft.com/office/drawing/2014/main" id="{5C37D6AD-353D-6F1A-CECF-6381F5FADCBE}"/>
                </a:ext>
              </a:extLst>
            </p:cNvPr>
            <p:cNvSpPr txBox="1"/>
            <p:nvPr/>
          </p:nvSpPr>
          <p:spPr>
            <a:xfrm>
              <a:off x="2333141" y="2398383"/>
              <a:ext cx="25082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55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9" name="object 47">
              <a:extLst>
                <a:ext uri="{FF2B5EF4-FFF2-40B4-BE49-F238E27FC236}">
                  <a16:creationId xmlns:a16="http://schemas.microsoft.com/office/drawing/2014/main" id="{514C9B59-BECE-F915-247E-240A62A2E88F}"/>
                </a:ext>
              </a:extLst>
            </p:cNvPr>
            <p:cNvSpPr/>
            <p:nvPr/>
          </p:nvSpPr>
          <p:spPr>
            <a:xfrm>
              <a:off x="2223918" y="2239758"/>
              <a:ext cx="448945" cy="918683"/>
            </a:xfrm>
            <a:custGeom>
              <a:avLst/>
              <a:gdLst/>
              <a:ahLst/>
              <a:cxnLst/>
              <a:rect l="l" t="t" r="r" b="b"/>
              <a:pathLst>
                <a:path w="448944" h="608330">
                  <a:moveTo>
                    <a:pt x="448818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448818" y="608076"/>
                  </a:lnTo>
                  <a:lnTo>
                    <a:pt x="44881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0" name="object 52">
              <a:extLst>
                <a:ext uri="{FF2B5EF4-FFF2-40B4-BE49-F238E27FC236}">
                  <a16:creationId xmlns:a16="http://schemas.microsoft.com/office/drawing/2014/main" id="{91B0C8B9-3989-7948-96EE-1BB507BA8FB2}"/>
                </a:ext>
              </a:extLst>
            </p:cNvPr>
            <p:cNvSpPr txBox="1"/>
            <p:nvPr/>
          </p:nvSpPr>
          <p:spPr>
            <a:xfrm>
              <a:off x="2657573" y="2244252"/>
              <a:ext cx="478266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ru-RU" sz="14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83" name="object 126">
            <a:extLst>
              <a:ext uri="{FF2B5EF4-FFF2-40B4-BE49-F238E27FC236}">
                <a16:creationId xmlns:a16="http://schemas.microsoft.com/office/drawing/2014/main" id="{73E72A0C-D549-7620-B545-37F3D8B289B8}"/>
              </a:ext>
            </a:extLst>
          </p:cNvPr>
          <p:cNvSpPr txBox="1"/>
          <p:nvPr/>
        </p:nvSpPr>
        <p:spPr>
          <a:xfrm>
            <a:off x="5409279" y="567637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2024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" name="object 126">
            <a:extLst>
              <a:ext uri="{FF2B5EF4-FFF2-40B4-BE49-F238E27FC236}">
                <a16:creationId xmlns:a16="http://schemas.microsoft.com/office/drawing/2014/main" id="{1AF0F460-A446-6C76-F129-A253AF3C90EF}"/>
              </a:ext>
            </a:extLst>
          </p:cNvPr>
          <p:cNvSpPr txBox="1"/>
          <p:nvPr/>
        </p:nvSpPr>
        <p:spPr>
          <a:xfrm>
            <a:off x="6337489" y="567637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09.2026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5" name="object 28">
            <a:extLst>
              <a:ext uri="{FF2B5EF4-FFF2-40B4-BE49-F238E27FC236}">
                <a16:creationId xmlns:a16="http://schemas.microsoft.com/office/drawing/2014/main" id="{3EE21E64-55E8-9B6B-B3F9-1A4DC8B05341}"/>
              </a:ext>
            </a:extLst>
          </p:cNvPr>
          <p:cNvSpPr/>
          <p:nvPr/>
        </p:nvSpPr>
        <p:spPr>
          <a:xfrm>
            <a:off x="6366002" y="4566953"/>
            <a:ext cx="448309" cy="1040633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6" name="object 51">
            <a:extLst>
              <a:ext uri="{FF2B5EF4-FFF2-40B4-BE49-F238E27FC236}">
                <a16:creationId xmlns:a16="http://schemas.microsoft.com/office/drawing/2014/main" id="{60EA2F7F-D345-B38F-9574-09371A553004}"/>
              </a:ext>
            </a:extLst>
          </p:cNvPr>
          <p:cNvSpPr txBox="1"/>
          <p:nvPr/>
        </p:nvSpPr>
        <p:spPr>
          <a:xfrm>
            <a:off x="5975416" y="4751803"/>
            <a:ext cx="3865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919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7" name="object 51">
            <a:extLst>
              <a:ext uri="{FF2B5EF4-FFF2-40B4-BE49-F238E27FC236}">
                <a16:creationId xmlns:a16="http://schemas.microsoft.com/office/drawing/2014/main" id="{98FAE573-A27D-2851-8F26-E7A234DC1ED8}"/>
              </a:ext>
            </a:extLst>
          </p:cNvPr>
          <p:cNvSpPr txBox="1"/>
          <p:nvPr/>
        </p:nvSpPr>
        <p:spPr>
          <a:xfrm>
            <a:off x="6433372" y="4677965"/>
            <a:ext cx="37958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924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8" name="object 126">
            <a:extLst>
              <a:ext uri="{FF2B5EF4-FFF2-40B4-BE49-F238E27FC236}">
                <a16:creationId xmlns:a16="http://schemas.microsoft.com/office/drawing/2014/main" id="{14DE8154-1086-C537-2A8A-51D5E7A666B3}"/>
              </a:ext>
            </a:extLst>
          </p:cNvPr>
          <p:cNvSpPr txBox="1"/>
          <p:nvPr/>
        </p:nvSpPr>
        <p:spPr>
          <a:xfrm>
            <a:off x="5868921" y="567637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2025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9" name="object 28">
            <a:extLst>
              <a:ext uri="{FF2B5EF4-FFF2-40B4-BE49-F238E27FC236}">
                <a16:creationId xmlns:a16="http://schemas.microsoft.com/office/drawing/2014/main" id="{4F955780-9EA2-1E64-276E-22E0F0CBDB81}"/>
              </a:ext>
            </a:extLst>
          </p:cNvPr>
          <p:cNvSpPr/>
          <p:nvPr/>
        </p:nvSpPr>
        <p:spPr>
          <a:xfrm>
            <a:off x="6817632" y="4399436"/>
            <a:ext cx="448309" cy="1219833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0" name="object 126">
            <a:extLst>
              <a:ext uri="{FF2B5EF4-FFF2-40B4-BE49-F238E27FC236}">
                <a16:creationId xmlns:a16="http://schemas.microsoft.com/office/drawing/2014/main" id="{32D6A381-EB46-C062-FB87-9991904A502E}"/>
              </a:ext>
            </a:extLst>
          </p:cNvPr>
          <p:cNvSpPr txBox="1"/>
          <p:nvPr/>
        </p:nvSpPr>
        <p:spPr>
          <a:xfrm>
            <a:off x="6764209" y="567637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2029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1" name="object 51">
            <a:extLst>
              <a:ext uri="{FF2B5EF4-FFF2-40B4-BE49-F238E27FC236}">
                <a16:creationId xmlns:a16="http://schemas.microsoft.com/office/drawing/2014/main" id="{129B3402-FDAE-C497-22DE-41EDF25B0FFC}"/>
              </a:ext>
            </a:extLst>
          </p:cNvPr>
          <p:cNvSpPr txBox="1"/>
          <p:nvPr/>
        </p:nvSpPr>
        <p:spPr>
          <a:xfrm>
            <a:off x="6823688" y="4170837"/>
            <a:ext cx="79601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1 013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2" name="object 114">
            <a:extLst>
              <a:ext uri="{FF2B5EF4-FFF2-40B4-BE49-F238E27FC236}">
                <a16:creationId xmlns:a16="http://schemas.microsoft.com/office/drawing/2014/main" id="{1A14A9AE-65E4-FBFB-4237-863906B2CE9D}"/>
              </a:ext>
            </a:extLst>
          </p:cNvPr>
          <p:cNvSpPr/>
          <p:nvPr/>
        </p:nvSpPr>
        <p:spPr>
          <a:xfrm>
            <a:off x="4574516" y="4371293"/>
            <a:ext cx="128271" cy="467995"/>
          </a:xfrm>
          <a:custGeom>
            <a:avLst/>
            <a:gdLst/>
            <a:ahLst/>
            <a:cxnLst/>
            <a:rect l="l" t="t" r="r" b="b"/>
            <a:pathLst>
              <a:path w="128270" h="467995">
                <a:moveTo>
                  <a:pt x="64008" y="0"/>
                </a:moveTo>
                <a:lnTo>
                  <a:pt x="0" y="64008"/>
                </a:lnTo>
                <a:lnTo>
                  <a:pt x="32004" y="64008"/>
                </a:lnTo>
                <a:lnTo>
                  <a:pt x="32004" y="467868"/>
                </a:lnTo>
                <a:lnTo>
                  <a:pt x="96012" y="467868"/>
                </a:lnTo>
                <a:lnTo>
                  <a:pt x="96012" y="64008"/>
                </a:lnTo>
                <a:lnTo>
                  <a:pt x="128016" y="64008"/>
                </a:lnTo>
                <a:lnTo>
                  <a:pt x="64008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3" name="object 112">
            <a:extLst>
              <a:ext uri="{FF2B5EF4-FFF2-40B4-BE49-F238E27FC236}">
                <a16:creationId xmlns:a16="http://schemas.microsoft.com/office/drawing/2014/main" id="{B0296C6C-C327-7FCF-91AF-FFC244B4C201}"/>
              </a:ext>
            </a:extLst>
          </p:cNvPr>
          <p:cNvSpPr txBox="1"/>
          <p:nvPr/>
        </p:nvSpPr>
        <p:spPr>
          <a:xfrm>
            <a:off x="4725990" y="4371293"/>
            <a:ext cx="1204032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+32</a:t>
            </a: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4" name="object 49">
            <a:extLst>
              <a:ext uri="{FF2B5EF4-FFF2-40B4-BE49-F238E27FC236}">
                <a16:creationId xmlns:a16="http://schemas.microsoft.com/office/drawing/2014/main" id="{2A286521-39D2-016B-A320-8C3E7EBD54C7}"/>
              </a:ext>
            </a:extLst>
          </p:cNvPr>
          <p:cNvSpPr/>
          <p:nvPr/>
        </p:nvSpPr>
        <p:spPr>
          <a:xfrm>
            <a:off x="886631" y="5585957"/>
            <a:ext cx="2628000" cy="45720"/>
          </a:xfrm>
          <a:custGeom>
            <a:avLst/>
            <a:gdLst/>
            <a:ahLst/>
            <a:cxnLst/>
            <a:rect l="l" t="t" r="r" b="b"/>
            <a:pathLst>
              <a:path w="2329179" h="45719">
                <a:moveTo>
                  <a:pt x="0" y="0"/>
                </a:moveTo>
                <a:lnTo>
                  <a:pt x="2328672" y="0"/>
                </a:lnTo>
              </a:path>
              <a:path w="2329179" h="45719">
                <a:moveTo>
                  <a:pt x="0" y="0"/>
                </a:moveTo>
                <a:lnTo>
                  <a:pt x="0" y="45720"/>
                </a:lnTo>
              </a:path>
              <a:path w="2329179" h="45719">
                <a:moveTo>
                  <a:pt x="2328672" y="0"/>
                </a:moveTo>
                <a:lnTo>
                  <a:pt x="2328672" y="45720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5" name="object 126">
            <a:extLst>
              <a:ext uri="{FF2B5EF4-FFF2-40B4-BE49-F238E27FC236}">
                <a16:creationId xmlns:a16="http://schemas.microsoft.com/office/drawing/2014/main" id="{E0249D9A-D293-816C-AD8F-0F6D2296B31B}"/>
              </a:ext>
            </a:extLst>
          </p:cNvPr>
          <p:cNvSpPr txBox="1"/>
          <p:nvPr/>
        </p:nvSpPr>
        <p:spPr>
          <a:xfrm>
            <a:off x="1035786" y="564686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kumimoji="0" lang="ru-RU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96" name="Group 3">
            <a:extLst>
              <a:ext uri="{FF2B5EF4-FFF2-40B4-BE49-F238E27FC236}">
                <a16:creationId xmlns:a16="http://schemas.microsoft.com/office/drawing/2014/main" id="{9760CFB6-CD7D-59A0-B83B-D8B39A0747DE}"/>
              </a:ext>
            </a:extLst>
          </p:cNvPr>
          <p:cNvGrpSpPr/>
          <p:nvPr/>
        </p:nvGrpSpPr>
        <p:grpSpPr>
          <a:xfrm>
            <a:off x="1102459" y="4668874"/>
            <a:ext cx="1797968" cy="914189"/>
            <a:chOff x="1337872" y="2244252"/>
            <a:chExt cx="1797967" cy="914188"/>
          </a:xfrm>
        </p:grpSpPr>
        <p:sp>
          <p:nvSpPr>
            <p:cNvPr id="198" name="object 48">
              <a:extLst>
                <a:ext uri="{FF2B5EF4-FFF2-40B4-BE49-F238E27FC236}">
                  <a16:creationId xmlns:a16="http://schemas.microsoft.com/office/drawing/2014/main" id="{381F78B1-5A6F-7AC3-9F77-6B480D625D32}"/>
                </a:ext>
              </a:extLst>
            </p:cNvPr>
            <p:cNvSpPr/>
            <p:nvPr/>
          </p:nvSpPr>
          <p:spPr>
            <a:xfrm>
              <a:off x="1778422" y="2710650"/>
              <a:ext cx="448945" cy="447283"/>
            </a:xfrm>
            <a:custGeom>
              <a:avLst/>
              <a:gdLst/>
              <a:ahLst/>
              <a:cxnLst/>
              <a:rect l="l" t="t" r="r" b="b"/>
              <a:pathLst>
                <a:path w="448944" h="763269">
                  <a:moveTo>
                    <a:pt x="448818" y="0"/>
                  </a:moveTo>
                  <a:lnTo>
                    <a:pt x="0" y="0"/>
                  </a:lnTo>
                  <a:lnTo>
                    <a:pt x="0" y="762762"/>
                  </a:lnTo>
                  <a:lnTo>
                    <a:pt x="448818" y="762762"/>
                  </a:lnTo>
                  <a:lnTo>
                    <a:pt x="448818" y="0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9" name="object 50">
              <a:extLst>
                <a:ext uri="{FF2B5EF4-FFF2-40B4-BE49-F238E27FC236}">
                  <a16:creationId xmlns:a16="http://schemas.microsoft.com/office/drawing/2014/main" id="{2DB596CB-5044-4E93-7720-4CA94A366FF3}"/>
                </a:ext>
              </a:extLst>
            </p:cNvPr>
            <p:cNvSpPr txBox="1"/>
            <p:nvPr/>
          </p:nvSpPr>
          <p:spPr>
            <a:xfrm>
              <a:off x="1337872" y="2885561"/>
              <a:ext cx="438793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0" name="object 51">
              <a:extLst>
                <a:ext uri="{FF2B5EF4-FFF2-40B4-BE49-F238E27FC236}">
                  <a16:creationId xmlns:a16="http://schemas.microsoft.com/office/drawing/2014/main" id="{13EF03F6-34B1-8310-EFDA-CA07DE989594}"/>
                </a:ext>
              </a:extLst>
            </p:cNvPr>
            <p:cNvSpPr txBox="1"/>
            <p:nvPr/>
          </p:nvSpPr>
          <p:spPr>
            <a:xfrm>
              <a:off x="1794596" y="2823127"/>
              <a:ext cx="411391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176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1" name="object 52">
              <a:extLst>
                <a:ext uri="{FF2B5EF4-FFF2-40B4-BE49-F238E27FC236}">
                  <a16:creationId xmlns:a16="http://schemas.microsoft.com/office/drawing/2014/main" id="{5C37D6AD-353D-6F1A-CECF-6381F5FADCBE}"/>
                </a:ext>
              </a:extLst>
            </p:cNvPr>
            <p:cNvSpPr txBox="1"/>
            <p:nvPr/>
          </p:nvSpPr>
          <p:spPr>
            <a:xfrm>
              <a:off x="2333141" y="2398383"/>
              <a:ext cx="25082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55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2" name="object 47">
              <a:extLst>
                <a:ext uri="{FF2B5EF4-FFF2-40B4-BE49-F238E27FC236}">
                  <a16:creationId xmlns:a16="http://schemas.microsoft.com/office/drawing/2014/main" id="{514C9B59-BECE-F915-247E-240A62A2E88F}"/>
                </a:ext>
              </a:extLst>
            </p:cNvPr>
            <p:cNvSpPr/>
            <p:nvPr/>
          </p:nvSpPr>
          <p:spPr>
            <a:xfrm>
              <a:off x="2223918" y="2566736"/>
              <a:ext cx="448945" cy="591704"/>
            </a:xfrm>
            <a:custGeom>
              <a:avLst/>
              <a:gdLst/>
              <a:ahLst/>
              <a:cxnLst/>
              <a:rect l="l" t="t" r="r" b="b"/>
              <a:pathLst>
                <a:path w="448944" h="608330">
                  <a:moveTo>
                    <a:pt x="448818" y="0"/>
                  </a:moveTo>
                  <a:lnTo>
                    <a:pt x="0" y="0"/>
                  </a:lnTo>
                  <a:lnTo>
                    <a:pt x="0" y="608076"/>
                  </a:lnTo>
                  <a:lnTo>
                    <a:pt x="448818" y="608076"/>
                  </a:lnTo>
                  <a:lnTo>
                    <a:pt x="44881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3" name="object 52">
              <a:extLst>
                <a:ext uri="{FF2B5EF4-FFF2-40B4-BE49-F238E27FC236}">
                  <a16:creationId xmlns:a16="http://schemas.microsoft.com/office/drawing/2014/main" id="{91B0C8B9-3989-7948-96EE-1BB507BA8FB2}"/>
                </a:ext>
              </a:extLst>
            </p:cNvPr>
            <p:cNvSpPr txBox="1"/>
            <p:nvPr/>
          </p:nvSpPr>
          <p:spPr>
            <a:xfrm>
              <a:off x="2657573" y="2244252"/>
              <a:ext cx="478266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ru-RU" sz="1400" b="0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04" name="object 126">
            <a:extLst>
              <a:ext uri="{FF2B5EF4-FFF2-40B4-BE49-F238E27FC236}">
                <a16:creationId xmlns:a16="http://schemas.microsoft.com/office/drawing/2014/main" id="{73E72A0C-D549-7620-B545-37F3D8B289B8}"/>
              </a:ext>
            </a:extLst>
          </p:cNvPr>
          <p:cNvSpPr txBox="1"/>
          <p:nvPr/>
        </p:nvSpPr>
        <p:spPr>
          <a:xfrm>
            <a:off x="1472968" y="564686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2024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" name="object 126">
            <a:extLst>
              <a:ext uri="{FF2B5EF4-FFF2-40B4-BE49-F238E27FC236}">
                <a16:creationId xmlns:a16="http://schemas.microsoft.com/office/drawing/2014/main" id="{1AF0F460-A446-6C76-F129-A253AF3C90EF}"/>
              </a:ext>
            </a:extLst>
          </p:cNvPr>
          <p:cNvSpPr txBox="1"/>
          <p:nvPr/>
        </p:nvSpPr>
        <p:spPr>
          <a:xfrm>
            <a:off x="2401178" y="564686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09.2026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" name="object 28">
            <a:extLst>
              <a:ext uri="{FF2B5EF4-FFF2-40B4-BE49-F238E27FC236}">
                <a16:creationId xmlns:a16="http://schemas.microsoft.com/office/drawing/2014/main" id="{3EE21E64-55E8-9B6B-B3F9-1A4DC8B05341}"/>
              </a:ext>
            </a:extLst>
          </p:cNvPr>
          <p:cNvSpPr/>
          <p:nvPr/>
        </p:nvSpPr>
        <p:spPr>
          <a:xfrm>
            <a:off x="2429691" y="4809778"/>
            <a:ext cx="448309" cy="780490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7" name="object 51">
            <a:extLst>
              <a:ext uri="{FF2B5EF4-FFF2-40B4-BE49-F238E27FC236}">
                <a16:creationId xmlns:a16="http://schemas.microsoft.com/office/drawing/2014/main" id="{60EA2F7F-D345-B38F-9574-09371A553004}"/>
              </a:ext>
            </a:extLst>
          </p:cNvPr>
          <p:cNvSpPr txBox="1"/>
          <p:nvPr/>
        </p:nvSpPr>
        <p:spPr>
          <a:xfrm>
            <a:off x="2044939" y="5026168"/>
            <a:ext cx="3865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197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8" name="object 51">
            <a:extLst>
              <a:ext uri="{FF2B5EF4-FFF2-40B4-BE49-F238E27FC236}">
                <a16:creationId xmlns:a16="http://schemas.microsoft.com/office/drawing/2014/main" id="{98FAE573-A27D-2851-8F26-E7A234DC1ED8}"/>
              </a:ext>
            </a:extLst>
          </p:cNvPr>
          <p:cNvSpPr txBox="1"/>
          <p:nvPr/>
        </p:nvSpPr>
        <p:spPr>
          <a:xfrm>
            <a:off x="2512118" y="4863808"/>
            <a:ext cx="37958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257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9" name="object 126">
            <a:extLst>
              <a:ext uri="{FF2B5EF4-FFF2-40B4-BE49-F238E27FC236}">
                <a16:creationId xmlns:a16="http://schemas.microsoft.com/office/drawing/2014/main" id="{14DE8154-1086-C537-2A8A-51D5E7A666B3}"/>
              </a:ext>
            </a:extLst>
          </p:cNvPr>
          <p:cNvSpPr txBox="1"/>
          <p:nvPr/>
        </p:nvSpPr>
        <p:spPr>
          <a:xfrm>
            <a:off x="1932610" y="564686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2025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0" name="object 28">
            <a:extLst>
              <a:ext uri="{FF2B5EF4-FFF2-40B4-BE49-F238E27FC236}">
                <a16:creationId xmlns:a16="http://schemas.microsoft.com/office/drawing/2014/main" id="{4F955780-9EA2-1E64-276E-22E0F0CBDB81}"/>
              </a:ext>
            </a:extLst>
          </p:cNvPr>
          <p:cNvSpPr/>
          <p:nvPr/>
        </p:nvSpPr>
        <p:spPr>
          <a:xfrm>
            <a:off x="2881321" y="4369926"/>
            <a:ext cx="448309" cy="1219833"/>
          </a:xfrm>
          <a:custGeom>
            <a:avLst/>
            <a:gdLst/>
            <a:ahLst/>
            <a:cxnLst/>
            <a:rect l="l" t="t" r="r" b="b"/>
            <a:pathLst>
              <a:path w="448310" h="608330">
                <a:moveTo>
                  <a:pt x="448055" y="0"/>
                </a:moveTo>
                <a:lnTo>
                  <a:pt x="0" y="0"/>
                </a:lnTo>
                <a:lnTo>
                  <a:pt x="0" y="608076"/>
                </a:lnTo>
                <a:lnTo>
                  <a:pt x="448055" y="608076"/>
                </a:lnTo>
                <a:lnTo>
                  <a:pt x="448055" y="0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1" name="object 126">
            <a:extLst>
              <a:ext uri="{FF2B5EF4-FFF2-40B4-BE49-F238E27FC236}">
                <a16:creationId xmlns:a16="http://schemas.microsoft.com/office/drawing/2014/main" id="{32D6A381-EB46-C062-FB87-9991904A502E}"/>
              </a:ext>
            </a:extLst>
          </p:cNvPr>
          <p:cNvSpPr txBox="1"/>
          <p:nvPr/>
        </p:nvSpPr>
        <p:spPr>
          <a:xfrm>
            <a:off x="2827898" y="5646867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2029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2" name="object 51">
            <a:extLst>
              <a:ext uri="{FF2B5EF4-FFF2-40B4-BE49-F238E27FC236}">
                <a16:creationId xmlns:a16="http://schemas.microsoft.com/office/drawing/2014/main" id="{129B3402-FDAE-C497-22DE-41EDF25B0FFC}"/>
              </a:ext>
            </a:extLst>
          </p:cNvPr>
          <p:cNvSpPr txBox="1"/>
          <p:nvPr/>
        </p:nvSpPr>
        <p:spPr>
          <a:xfrm>
            <a:off x="2863415" y="4390602"/>
            <a:ext cx="46621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530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0" name="Скругленный прямоугольник 11">
            <a:extLst>
              <a:ext uri="{FF2B5EF4-FFF2-40B4-BE49-F238E27FC236}">
                <a16:creationId xmlns:a16="http://schemas.microsoft.com/office/drawing/2014/main" id="{44E7A4EA-5493-0D64-65BE-10D7B01166C6}"/>
              </a:ext>
            </a:extLst>
          </p:cNvPr>
          <p:cNvSpPr/>
          <p:nvPr/>
        </p:nvSpPr>
        <p:spPr>
          <a:xfrm>
            <a:off x="4237544" y="1166744"/>
            <a:ext cx="3786653" cy="2285334"/>
          </a:xfrm>
          <a:prstGeom prst="roundRect">
            <a:avLst>
              <a:gd name="adj" fmla="val 7175"/>
            </a:avLst>
          </a:prstGeom>
          <a:solidFill>
            <a:schemeClr val="bg1"/>
          </a:solidFill>
          <a:ln w="25400" cap="rnd" cmpd="sng" algn="ctr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>
            <a:outerShdw blurRad="76200" algn="tl" rotWithShape="0">
              <a:schemeClr val="tx2">
                <a:alpha val="5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8652" tIns="29326" rIns="58652" bIns="293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4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7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1" name="object 82">
            <a:extLst>
              <a:ext uri="{FF2B5EF4-FFF2-40B4-BE49-F238E27FC236}">
                <a16:creationId xmlns:a16="http://schemas.microsoft.com/office/drawing/2014/main" id="{AA6CDE3F-A313-41CE-0971-650D9644012F}"/>
              </a:ext>
            </a:extLst>
          </p:cNvPr>
          <p:cNvSpPr/>
          <p:nvPr/>
        </p:nvSpPr>
        <p:spPr>
          <a:xfrm>
            <a:off x="5206590" y="2390444"/>
            <a:ext cx="480254" cy="790619"/>
          </a:xfrm>
          <a:custGeom>
            <a:avLst/>
            <a:gdLst/>
            <a:ahLst/>
            <a:cxnLst/>
            <a:rect l="l" t="t" r="r" b="b"/>
            <a:pathLst>
              <a:path w="279400" h="441960">
                <a:moveTo>
                  <a:pt x="278892" y="0"/>
                </a:moveTo>
                <a:lnTo>
                  <a:pt x="0" y="0"/>
                </a:lnTo>
                <a:lnTo>
                  <a:pt x="0" y="441959"/>
                </a:lnTo>
                <a:lnTo>
                  <a:pt x="278892" y="441959"/>
                </a:lnTo>
                <a:lnTo>
                  <a:pt x="278892" y="0"/>
                </a:lnTo>
                <a:close/>
              </a:path>
            </a:pathLst>
          </a:custGeom>
          <a:solidFill>
            <a:srgbClr val="FF7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2" name="object 85">
            <a:extLst>
              <a:ext uri="{FF2B5EF4-FFF2-40B4-BE49-F238E27FC236}">
                <a16:creationId xmlns:a16="http://schemas.microsoft.com/office/drawing/2014/main" id="{7C84E7B2-B088-6D8E-822A-A4BF703EEAD1}"/>
              </a:ext>
            </a:extLst>
          </p:cNvPr>
          <p:cNvSpPr/>
          <p:nvPr/>
        </p:nvSpPr>
        <p:spPr>
          <a:xfrm>
            <a:off x="4941955" y="3184991"/>
            <a:ext cx="2180900" cy="45719"/>
          </a:xfrm>
          <a:custGeom>
            <a:avLst/>
            <a:gdLst/>
            <a:ahLst/>
            <a:cxnLst/>
            <a:rect l="l" t="t" r="r" b="b"/>
            <a:pathLst>
              <a:path w="1447800" h="46989">
                <a:moveTo>
                  <a:pt x="0" y="0"/>
                </a:moveTo>
                <a:lnTo>
                  <a:pt x="1447800" y="0"/>
                </a:lnTo>
              </a:path>
              <a:path w="1447800" h="46989">
                <a:moveTo>
                  <a:pt x="0" y="0"/>
                </a:moveTo>
                <a:lnTo>
                  <a:pt x="0" y="46482"/>
                </a:lnTo>
              </a:path>
              <a:path w="1447800" h="46989">
                <a:moveTo>
                  <a:pt x="1447800" y="0"/>
                </a:moveTo>
                <a:lnTo>
                  <a:pt x="1447800" y="46482"/>
                </a:lnTo>
              </a:path>
            </a:pathLst>
          </a:custGeom>
          <a:ln w="9525">
            <a:solidFill>
              <a:srgbClr val="D9ED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1" name="object 90">
            <a:extLst>
              <a:ext uri="{FF2B5EF4-FFF2-40B4-BE49-F238E27FC236}">
                <a16:creationId xmlns:a16="http://schemas.microsoft.com/office/drawing/2014/main" id="{FCE12E87-EA8C-7D6A-6997-5FC4DF146493}"/>
              </a:ext>
            </a:extLst>
          </p:cNvPr>
          <p:cNvSpPr txBox="1"/>
          <p:nvPr/>
        </p:nvSpPr>
        <p:spPr>
          <a:xfrm>
            <a:off x="4301203" y="1238125"/>
            <a:ext cx="3688393" cy="4558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Срок кадастрового учета, дни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3" name="object 84">
            <a:extLst>
              <a:ext uri="{FF2B5EF4-FFF2-40B4-BE49-F238E27FC236}">
                <a16:creationId xmlns:a16="http://schemas.microsoft.com/office/drawing/2014/main" id="{52549295-3F61-1BD8-93C4-230CD1B5A5C9}"/>
              </a:ext>
            </a:extLst>
          </p:cNvPr>
          <p:cNvSpPr/>
          <p:nvPr/>
        </p:nvSpPr>
        <p:spPr>
          <a:xfrm>
            <a:off x="5685732" y="2658695"/>
            <a:ext cx="432649" cy="521261"/>
          </a:xfrm>
          <a:custGeom>
            <a:avLst/>
            <a:gdLst/>
            <a:ahLst/>
            <a:cxnLst/>
            <a:rect l="l" t="t" r="r" b="b"/>
            <a:pathLst>
              <a:path w="279400" h="207645">
                <a:moveTo>
                  <a:pt x="278892" y="0"/>
                </a:moveTo>
                <a:lnTo>
                  <a:pt x="0" y="0"/>
                </a:lnTo>
                <a:lnTo>
                  <a:pt x="0" y="207264"/>
                </a:lnTo>
                <a:lnTo>
                  <a:pt x="278892" y="207264"/>
                </a:lnTo>
                <a:lnTo>
                  <a:pt x="278892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4" name="object 96">
            <a:extLst>
              <a:ext uri="{FF2B5EF4-FFF2-40B4-BE49-F238E27FC236}">
                <a16:creationId xmlns:a16="http://schemas.microsoft.com/office/drawing/2014/main" id="{49C442D9-8D9B-EC6A-5376-82F916494D29}"/>
              </a:ext>
            </a:extLst>
          </p:cNvPr>
          <p:cNvSpPr txBox="1"/>
          <p:nvPr/>
        </p:nvSpPr>
        <p:spPr>
          <a:xfrm>
            <a:off x="5362658" y="2408740"/>
            <a:ext cx="12952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" name="object 98">
            <a:extLst>
              <a:ext uri="{FF2B5EF4-FFF2-40B4-BE49-F238E27FC236}">
                <a16:creationId xmlns:a16="http://schemas.microsoft.com/office/drawing/2014/main" id="{AA67F705-C36A-EB06-1CE0-3453F86B9EE6}"/>
              </a:ext>
            </a:extLst>
          </p:cNvPr>
          <p:cNvSpPr txBox="1"/>
          <p:nvPr/>
        </p:nvSpPr>
        <p:spPr>
          <a:xfrm>
            <a:off x="5768675" y="2676905"/>
            <a:ext cx="279864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2,3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7" name="object 100">
            <a:extLst>
              <a:ext uri="{FF2B5EF4-FFF2-40B4-BE49-F238E27FC236}">
                <a16:creationId xmlns:a16="http://schemas.microsoft.com/office/drawing/2014/main" id="{9CFF2617-340B-AE56-9FDA-209048B4524A}"/>
              </a:ext>
            </a:extLst>
          </p:cNvPr>
          <p:cNvSpPr txBox="1"/>
          <p:nvPr/>
        </p:nvSpPr>
        <p:spPr>
          <a:xfrm>
            <a:off x="4224654" y="1659934"/>
            <a:ext cx="1672330" cy="575157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х2,7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2" name="object 126">
            <a:extLst>
              <a:ext uri="{FF2B5EF4-FFF2-40B4-BE49-F238E27FC236}">
                <a16:creationId xmlns:a16="http://schemas.microsoft.com/office/drawing/2014/main" id="{A08BFD6E-A5B9-1FB9-F4F0-835ED633B6D9}"/>
              </a:ext>
            </a:extLst>
          </p:cNvPr>
          <p:cNvSpPr txBox="1"/>
          <p:nvPr/>
        </p:nvSpPr>
        <p:spPr>
          <a:xfrm>
            <a:off x="5287187" y="3222879"/>
            <a:ext cx="338651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</a:t>
            </a:r>
            <a:r>
              <a:rPr kumimoji="0" lang="ru-RU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3" name="object 126">
            <a:extLst>
              <a:ext uri="{FF2B5EF4-FFF2-40B4-BE49-F238E27FC236}">
                <a16:creationId xmlns:a16="http://schemas.microsoft.com/office/drawing/2014/main" id="{52A2A0C5-7D08-8C45-CD50-996376A87B48}"/>
              </a:ext>
            </a:extLst>
          </p:cNvPr>
          <p:cNvSpPr txBox="1"/>
          <p:nvPr/>
        </p:nvSpPr>
        <p:spPr>
          <a:xfrm>
            <a:off x="5739635" y="3210558"/>
            <a:ext cx="284962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2022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4" name="object 126">
            <a:extLst>
              <a:ext uri="{FF2B5EF4-FFF2-40B4-BE49-F238E27FC236}">
                <a16:creationId xmlns:a16="http://schemas.microsoft.com/office/drawing/2014/main" id="{DD61B86D-315D-A8D3-7409-A6E9F077F0D7}"/>
              </a:ext>
            </a:extLst>
          </p:cNvPr>
          <p:cNvSpPr txBox="1"/>
          <p:nvPr/>
        </p:nvSpPr>
        <p:spPr>
          <a:xfrm>
            <a:off x="6151464" y="3218191"/>
            <a:ext cx="292704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2023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6" name="object 126">
            <a:extLst>
              <a:ext uri="{FF2B5EF4-FFF2-40B4-BE49-F238E27FC236}">
                <a16:creationId xmlns:a16="http://schemas.microsoft.com/office/drawing/2014/main" id="{B2204345-CA86-EBAF-451B-6A3045F488C3}"/>
              </a:ext>
            </a:extLst>
          </p:cNvPr>
          <p:cNvSpPr txBox="1"/>
          <p:nvPr/>
        </p:nvSpPr>
        <p:spPr>
          <a:xfrm>
            <a:off x="6502136" y="3218054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1984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2025-2026</a:t>
            </a:r>
          </a:p>
        </p:txBody>
      </p:sp>
      <p:sp>
        <p:nvSpPr>
          <p:cNvPr id="229" name="object 88">
            <a:extLst>
              <a:ext uri="{FF2B5EF4-FFF2-40B4-BE49-F238E27FC236}">
                <a16:creationId xmlns:a16="http://schemas.microsoft.com/office/drawing/2014/main" id="{5B74F6BE-D025-CC92-72AA-08F3D347863A}"/>
              </a:ext>
            </a:extLst>
          </p:cNvPr>
          <p:cNvSpPr/>
          <p:nvPr/>
        </p:nvSpPr>
        <p:spPr>
          <a:xfrm>
            <a:off x="6123359" y="2748169"/>
            <a:ext cx="416509" cy="432187"/>
          </a:xfrm>
          <a:custGeom>
            <a:avLst/>
            <a:gdLst/>
            <a:ahLst/>
            <a:cxnLst/>
            <a:rect l="l" t="t" r="r" b="b"/>
            <a:pathLst>
              <a:path w="281939" h="180339">
                <a:moveTo>
                  <a:pt x="281939" y="0"/>
                </a:moveTo>
                <a:lnTo>
                  <a:pt x="0" y="0"/>
                </a:lnTo>
                <a:lnTo>
                  <a:pt x="0" y="179831"/>
                </a:lnTo>
                <a:lnTo>
                  <a:pt x="281939" y="179831"/>
                </a:lnTo>
                <a:lnTo>
                  <a:pt x="281939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0" name="object 52">
            <a:extLst>
              <a:ext uri="{FF2B5EF4-FFF2-40B4-BE49-F238E27FC236}">
                <a16:creationId xmlns:a16="http://schemas.microsoft.com/office/drawing/2014/main" id="{8FE4FE12-76E8-076C-5CDA-4C4BB0F6CF40}"/>
              </a:ext>
            </a:extLst>
          </p:cNvPr>
          <p:cNvSpPr txBox="1"/>
          <p:nvPr/>
        </p:nvSpPr>
        <p:spPr>
          <a:xfrm>
            <a:off x="6153370" y="2739286"/>
            <a:ext cx="27889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1,8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1" name="object 87">
            <a:extLst>
              <a:ext uri="{FF2B5EF4-FFF2-40B4-BE49-F238E27FC236}">
                <a16:creationId xmlns:a16="http://schemas.microsoft.com/office/drawing/2014/main" id="{AC10E488-B1C1-97CD-061B-F0F32B955FB3}"/>
              </a:ext>
            </a:extLst>
          </p:cNvPr>
          <p:cNvSpPr/>
          <p:nvPr/>
        </p:nvSpPr>
        <p:spPr>
          <a:xfrm>
            <a:off x="6538903" y="2841817"/>
            <a:ext cx="411763" cy="339076"/>
          </a:xfrm>
          <a:custGeom>
            <a:avLst/>
            <a:gdLst/>
            <a:ahLst/>
            <a:cxnLst/>
            <a:rect l="l" t="t" r="r" b="b"/>
            <a:pathLst>
              <a:path w="281939" h="290829">
                <a:moveTo>
                  <a:pt x="281939" y="0"/>
                </a:moveTo>
                <a:lnTo>
                  <a:pt x="0" y="0"/>
                </a:lnTo>
                <a:lnTo>
                  <a:pt x="0" y="290321"/>
                </a:lnTo>
                <a:lnTo>
                  <a:pt x="281939" y="290321"/>
                </a:lnTo>
                <a:lnTo>
                  <a:pt x="281939" y="0"/>
                </a:lnTo>
                <a:close/>
              </a:path>
            </a:pathLst>
          </a:custGeom>
          <a:solidFill>
            <a:srgbClr val="008B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3" name="object 52">
            <a:extLst>
              <a:ext uri="{FF2B5EF4-FFF2-40B4-BE49-F238E27FC236}">
                <a16:creationId xmlns:a16="http://schemas.microsoft.com/office/drawing/2014/main" id="{7E39B65F-6247-F9EA-9D5D-55A16761FFC5}"/>
              </a:ext>
            </a:extLst>
          </p:cNvPr>
          <p:cNvSpPr txBox="1"/>
          <p:nvPr/>
        </p:nvSpPr>
        <p:spPr>
          <a:xfrm>
            <a:off x="6553037" y="2822406"/>
            <a:ext cx="36263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1,5</a:t>
            </a:r>
            <a:endParaRPr kumimoji="0" sz="1800" b="1" i="0" u="none" strike="noStrike" kern="1200" cap="none" spc="-5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8339249" y="3831648"/>
            <a:ext cx="3447817" cy="1669698"/>
            <a:chOff x="305520" y="3863669"/>
            <a:chExt cx="3447817" cy="1669698"/>
          </a:xfrm>
        </p:grpSpPr>
        <p:sp>
          <p:nvSpPr>
            <p:cNvPr id="238" name="object 90">
              <a:extLst>
                <a:ext uri="{FF2B5EF4-FFF2-40B4-BE49-F238E27FC236}">
                  <a16:creationId xmlns:a16="http://schemas.microsoft.com/office/drawing/2014/main" id="{FCE12E87-EA8C-7D6A-6997-5FC4DF146493}"/>
                </a:ext>
              </a:extLst>
            </p:cNvPr>
            <p:cNvSpPr txBox="1"/>
            <p:nvPr/>
          </p:nvSpPr>
          <p:spPr>
            <a:xfrm>
              <a:off x="317496" y="3863669"/>
              <a:ext cx="3435841" cy="67133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Земельные и имущественные налоги</a:t>
              </a:r>
              <a:r>
                <a:rPr kumimoji="0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,</a:t>
              </a:r>
              <a:r>
                <a:rPr kumimoji="0" sz="1400" b="1" i="0" u="none" strike="noStrike" kern="1200" cap="none" spc="-65" normalizeH="0" baseline="0" noProof="0" dirty="0" smtClean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ru-RU" sz="1400" b="1" i="0" u="none" strike="noStrike" kern="1200" cap="none" spc="-5" normalizeH="0" baseline="0" noProof="0" dirty="0" smtClean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трлн руб.</a:t>
              </a:r>
              <a:r>
                <a:rPr kumimoji="0" lang="ru-RU" sz="1400" b="1" i="0" u="none" strike="noStrike" kern="1200" cap="none" spc="-40" normalizeH="0" baseline="0" noProof="0" dirty="0" smtClean="0">
                  <a:ln>
                    <a:noFill/>
                  </a:ln>
                  <a:solidFill>
                    <a:srgbClr val="008C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**</a:t>
              </a:r>
              <a:endParaRPr kumimoji="0" lang="ru-RU" sz="1400" b="1" i="0" u="none" strike="noStrike" kern="1200" cap="none" spc="-4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9" name="object 93">
              <a:extLst>
                <a:ext uri="{FF2B5EF4-FFF2-40B4-BE49-F238E27FC236}">
                  <a16:creationId xmlns:a16="http://schemas.microsoft.com/office/drawing/2014/main" id="{CFAFB275-DAEC-02B0-B5D1-CD8246C3857F}"/>
                </a:ext>
              </a:extLst>
            </p:cNvPr>
            <p:cNvSpPr txBox="1"/>
            <p:nvPr/>
          </p:nvSpPr>
          <p:spPr>
            <a:xfrm>
              <a:off x="305520" y="5305741"/>
              <a:ext cx="149121" cy="227626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9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-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0" name="object 114">
            <a:extLst>
              <a:ext uri="{FF2B5EF4-FFF2-40B4-BE49-F238E27FC236}">
                <a16:creationId xmlns:a16="http://schemas.microsoft.com/office/drawing/2014/main" id="{9101E225-0A7A-7A66-AB3F-F1AD77A326DF}"/>
              </a:ext>
            </a:extLst>
          </p:cNvPr>
          <p:cNvSpPr/>
          <p:nvPr/>
        </p:nvSpPr>
        <p:spPr>
          <a:xfrm flipV="1">
            <a:off x="4524941" y="1777005"/>
            <a:ext cx="128271" cy="467995"/>
          </a:xfrm>
          <a:custGeom>
            <a:avLst/>
            <a:gdLst/>
            <a:ahLst/>
            <a:cxnLst/>
            <a:rect l="l" t="t" r="r" b="b"/>
            <a:pathLst>
              <a:path w="128270" h="467995">
                <a:moveTo>
                  <a:pt x="64008" y="0"/>
                </a:moveTo>
                <a:lnTo>
                  <a:pt x="0" y="64008"/>
                </a:lnTo>
                <a:lnTo>
                  <a:pt x="32004" y="64008"/>
                </a:lnTo>
                <a:lnTo>
                  <a:pt x="32004" y="467868"/>
                </a:lnTo>
                <a:lnTo>
                  <a:pt x="96012" y="467868"/>
                </a:lnTo>
                <a:lnTo>
                  <a:pt x="96012" y="64008"/>
                </a:lnTo>
                <a:lnTo>
                  <a:pt x="128016" y="64008"/>
                </a:lnTo>
                <a:lnTo>
                  <a:pt x="64008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1" name="object 114">
            <a:extLst>
              <a:ext uri="{FF2B5EF4-FFF2-40B4-BE49-F238E27FC236}">
                <a16:creationId xmlns:a16="http://schemas.microsoft.com/office/drawing/2014/main" id="{9101E225-0A7A-7A66-AB3F-F1AD77A326DF}"/>
              </a:ext>
            </a:extLst>
          </p:cNvPr>
          <p:cNvSpPr/>
          <p:nvPr/>
        </p:nvSpPr>
        <p:spPr>
          <a:xfrm flipV="1">
            <a:off x="8486475" y="1673418"/>
            <a:ext cx="128271" cy="467995"/>
          </a:xfrm>
          <a:custGeom>
            <a:avLst/>
            <a:gdLst/>
            <a:ahLst/>
            <a:cxnLst/>
            <a:rect l="l" t="t" r="r" b="b"/>
            <a:pathLst>
              <a:path w="128270" h="467995">
                <a:moveTo>
                  <a:pt x="64008" y="0"/>
                </a:moveTo>
                <a:lnTo>
                  <a:pt x="0" y="64008"/>
                </a:lnTo>
                <a:lnTo>
                  <a:pt x="32004" y="64008"/>
                </a:lnTo>
                <a:lnTo>
                  <a:pt x="32004" y="467868"/>
                </a:lnTo>
                <a:lnTo>
                  <a:pt x="96012" y="467868"/>
                </a:lnTo>
                <a:lnTo>
                  <a:pt x="96012" y="64008"/>
                </a:lnTo>
                <a:lnTo>
                  <a:pt x="128016" y="64008"/>
                </a:lnTo>
                <a:lnTo>
                  <a:pt x="64008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4" name="object 46">
            <a:extLst>
              <a:ext uri="{FF2B5EF4-FFF2-40B4-BE49-F238E27FC236}">
                <a16:creationId xmlns:a16="http://schemas.microsoft.com/office/drawing/2014/main" id="{E9DBFAF2-7AB2-65D7-28C8-466E8710C422}"/>
              </a:ext>
            </a:extLst>
          </p:cNvPr>
          <p:cNvSpPr/>
          <p:nvPr/>
        </p:nvSpPr>
        <p:spPr>
          <a:xfrm>
            <a:off x="9285839" y="5250941"/>
            <a:ext cx="401397" cy="456816"/>
          </a:xfrm>
          <a:custGeom>
            <a:avLst/>
            <a:gdLst/>
            <a:ahLst/>
            <a:cxnLst/>
            <a:rect l="l" t="t" r="r" b="b"/>
            <a:pathLst>
              <a:path w="448310" h="290830">
                <a:moveTo>
                  <a:pt x="448056" y="0"/>
                </a:moveTo>
                <a:lnTo>
                  <a:pt x="0" y="0"/>
                </a:lnTo>
                <a:lnTo>
                  <a:pt x="0" y="290322"/>
                </a:lnTo>
                <a:lnTo>
                  <a:pt x="448056" y="290322"/>
                </a:lnTo>
                <a:lnTo>
                  <a:pt x="448056" y="0"/>
                </a:lnTo>
                <a:close/>
              </a:path>
            </a:pathLst>
          </a:custGeom>
          <a:solidFill>
            <a:srgbClr val="75FFD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5" name="object 126">
            <a:extLst>
              <a:ext uri="{FF2B5EF4-FFF2-40B4-BE49-F238E27FC236}">
                <a16:creationId xmlns:a16="http://schemas.microsoft.com/office/drawing/2014/main" id="{73E72A0C-D549-7620-B545-37F3D8B289B8}"/>
              </a:ext>
            </a:extLst>
          </p:cNvPr>
          <p:cNvSpPr txBox="1"/>
          <p:nvPr/>
        </p:nvSpPr>
        <p:spPr>
          <a:xfrm>
            <a:off x="9189055" y="5773172"/>
            <a:ext cx="566137" cy="1106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1984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2021</a:t>
            </a:r>
            <a:endParaRPr kumimoji="0" sz="1200" b="0" i="0" u="none" strike="noStrike" kern="1200" cap="none" spc="0" normalizeH="0" baseline="1984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6" name="object 50">
            <a:extLst>
              <a:ext uri="{FF2B5EF4-FFF2-40B4-BE49-F238E27FC236}">
                <a16:creationId xmlns:a16="http://schemas.microsoft.com/office/drawing/2014/main" id="{2DB596CB-5044-4E93-7720-4CA94A366FF3}"/>
              </a:ext>
            </a:extLst>
          </p:cNvPr>
          <p:cNvSpPr txBox="1"/>
          <p:nvPr/>
        </p:nvSpPr>
        <p:spPr>
          <a:xfrm>
            <a:off x="9299313" y="5234521"/>
            <a:ext cx="361268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1,25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1" name="object 114">
            <a:extLst>
              <a:ext uri="{FF2B5EF4-FFF2-40B4-BE49-F238E27FC236}">
                <a16:creationId xmlns:a16="http://schemas.microsoft.com/office/drawing/2014/main" id="{E0482240-4E7E-3EAA-5980-F186D7076DCD}"/>
              </a:ext>
            </a:extLst>
          </p:cNvPr>
          <p:cNvSpPr/>
          <p:nvPr/>
        </p:nvSpPr>
        <p:spPr>
          <a:xfrm>
            <a:off x="8555631" y="4389035"/>
            <a:ext cx="128271" cy="467995"/>
          </a:xfrm>
          <a:custGeom>
            <a:avLst/>
            <a:gdLst/>
            <a:ahLst/>
            <a:cxnLst/>
            <a:rect l="l" t="t" r="r" b="b"/>
            <a:pathLst>
              <a:path w="128270" h="467995">
                <a:moveTo>
                  <a:pt x="64008" y="0"/>
                </a:moveTo>
                <a:lnTo>
                  <a:pt x="0" y="64008"/>
                </a:lnTo>
                <a:lnTo>
                  <a:pt x="32004" y="64008"/>
                </a:lnTo>
                <a:lnTo>
                  <a:pt x="32004" y="467868"/>
                </a:lnTo>
                <a:lnTo>
                  <a:pt x="96012" y="467868"/>
                </a:lnTo>
                <a:lnTo>
                  <a:pt x="96012" y="64008"/>
                </a:lnTo>
                <a:lnTo>
                  <a:pt x="128016" y="64008"/>
                </a:lnTo>
                <a:lnTo>
                  <a:pt x="64008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3" name="object 112">
            <a:extLst>
              <a:ext uri="{FF2B5EF4-FFF2-40B4-BE49-F238E27FC236}">
                <a16:creationId xmlns:a16="http://schemas.microsoft.com/office/drawing/2014/main" id="{B0296C6C-C327-7FCF-91AF-FFC244B4C201}"/>
              </a:ext>
            </a:extLst>
          </p:cNvPr>
          <p:cNvSpPr txBox="1"/>
          <p:nvPr/>
        </p:nvSpPr>
        <p:spPr>
          <a:xfrm>
            <a:off x="8699533" y="4387400"/>
            <a:ext cx="1204032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kumimoji="0" lang="ru-RU" sz="30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50</a:t>
            </a: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r>
              <a:rPr kumimoji="0" lang="ru-RU" sz="30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008B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44" name="Группа 143"/>
          <p:cNvGrpSpPr/>
          <p:nvPr/>
        </p:nvGrpSpPr>
        <p:grpSpPr>
          <a:xfrm>
            <a:off x="86497" y="6486012"/>
            <a:ext cx="2306456" cy="302466"/>
            <a:chOff x="86497" y="6486012"/>
            <a:chExt cx="2306456" cy="302466"/>
          </a:xfrm>
        </p:grpSpPr>
        <p:sp>
          <p:nvSpPr>
            <p:cNvPr id="145" name="object 60"/>
            <p:cNvSpPr/>
            <p:nvPr/>
          </p:nvSpPr>
          <p:spPr>
            <a:xfrm>
              <a:off x="86497" y="6486012"/>
              <a:ext cx="2306456" cy="262909"/>
            </a:xfrm>
            <a:prstGeom prst="roundRect">
              <a:avLst/>
            </a:prstGeom>
            <a:solidFill>
              <a:srgbClr val="FFFFFF">
                <a:alpha val="61177"/>
              </a:srgbClr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8C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Прямоугольник 145"/>
            <p:cNvSpPr/>
            <p:nvPr/>
          </p:nvSpPr>
          <p:spPr>
            <a:xfrm>
              <a:off x="161252" y="6511479"/>
              <a:ext cx="22317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F5F5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ROSREESTR /BANGKOK '26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999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762" y="4280930"/>
            <a:ext cx="1422701" cy="16686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5F42E9-A069-36AB-5898-61ADD1A00975}"/>
              </a:ext>
            </a:extLst>
          </p:cNvPr>
          <p:cNvSpPr txBox="1">
            <a:spLocks/>
          </p:cNvSpPr>
          <p:nvPr/>
        </p:nvSpPr>
        <p:spPr>
          <a:xfrm>
            <a:off x="504925" y="5722800"/>
            <a:ext cx="1324183" cy="2735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ROSREE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TR.GOV.RU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3E98DE5-59F9-9E1D-E580-0735BDE9B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721" y="4281865"/>
            <a:ext cx="1440000" cy="1440000"/>
          </a:xfrm>
          <a:prstGeom prst="roundRect">
            <a:avLst>
              <a:gd name="adj" fmla="val 4734"/>
            </a:avLst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9F07603-A72E-838E-5B55-E00673DD8D40}"/>
              </a:ext>
            </a:extLst>
          </p:cNvPr>
          <p:cNvSpPr txBox="1">
            <a:spLocks/>
          </p:cNvSpPr>
          <p:nvPr/>
        </p:nvSpPr>
        <p:spPr>
          <a:xfrm>
            <a:off x="4416643" y="5722800"/>
            <a:ext cx="416156" cy="2735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MAX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9811A6-C120-2988-93AB-BCDAD68B8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16" y="4281865"/>
            <a:ext cx="1440000" cy="1440000"/>
          </a:xfrm>
          <a:prstGeom prst="roundRect">
            <a:avLst>
              <a:gd name="adj" fmla="val 3011"/>
            </a:avLst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EEC9F63-B9F1-4396-8431-858C8438F699}"/>
              </a:ext>
            </a:extLst>
          </p:cNvPr>
          <p:cNvSpPr txBox="1"/>
          <p:nvPr/>
        </p:nvSpPr>
        <p:spPr>
          <a:xfrm>
            <a:off x="536769" y="1910166"/>
            <a:ext cx="7759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Работаем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для людей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4" name="Graphic 7">
            <a:extLst>
              <a:ext uri="{FF2B5EF4-FFF2-40B4-BE49-F238E27FC236}">
                <a16:creationId xmlns:a16="http://schemas.microsoft.com/office/drawing/2014/main" id="{B54686D9-1A72-4863-A718-7968A38D85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85260" y="1909231"/>
            <a:ext cx="2512024" cy="6651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DBFD7FB-F524-F626-D87C-6179FA9F28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2610" y="1921016"/>
            <a:ext cx="3169131" cy="3246427"/>
          </a:xfrm>
          <a:prstGeom prst="rect">
            <a:avLst/>
          </a:prstGeom>
        </p:spPr>
      </p:pic>
      <p:pic>
        <p:nvPicPr>
          <p:cNvPr id="16" name="Graphic 13">
            <a:extLst>
              <a:ext uri="{FF2B5EF4-FFF2-40B4-BE49-F238E27FC236}">
                <a16:creationId xmlns:a16="http://schemas.microsoft.com/office/drawing/2014/main" id="{EF4999AE-1DC3-4FA6-B117-302D0C74E60E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4282743" y="2821314"/>
            <a:ext cx="267800" cy="5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9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heme/theme1.xml><?xml version="1.0" encoding="utf-8"?>
<a:theme xmlns:a="http://schemas.openxmlformats.org/drawingml/2006/main" name="4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.xml><?xml version="1.0" encoding="utf-8"?>
<a:theme xmlns:a="http://schemas.openxmlformats.org/drawingml/2006/main" name="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.xml><?xml version="1.0" encoding="utf-8"?>
<a:theme xmlns:a="http://schemas.openxmlformats.org/drawingml/2006/main" name="19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.xml><?xml version="1.0" encoding="utf-8"?>
<a:theme xmlns:a="http://schemas.openxmlformats.org/drawingml/2006/main" name="2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5.xml><?xml version="1.0" encoding="utf-8"?>
<a:theme xmlns:a="http://schemas.openxmlformats.org/drawingml/2006/main" name="1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6.xml><?xml version="1.0" encoding="utf-8"?>
<a:theme xmlns:a="http://schemas.openxmlformats.org/drawingml/2006/main" name="1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7.xml><?xml version="1.0" encoding="utf-8"?>
<a:theme xmlns:a="http://schemas.openxmlformats.org/drawingml/2006/main" name="6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8.xml><?xml version="1.0" encoding="utf-8"?>
<a:theme xmlns:a="http://schemas.openxmlformats.org/drawingml/2006/main" name="23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9.xml><?xml version="1.0" encoding="utf-8"?>
<a:theme xmlns:a="http://schemas.openxmlformats.org/drawingml/2006/main" name="7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0.xml><?xml version="1.0" encoding="utf-8"?>
<a:theme xmlns:a="http://schemas.openxmlformats.org/drawingml/2006/main" name="2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1.xml><?xml version="1.0" encoding="utf-8"?>
<a:theme xmlns:a="http://schemas.openxmlformats.org/drawingml/2006/main" name="8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2.xml><?xml version="1.0" encoding="utf-8"?>
<a:theme xmlns:a="http://schemas.openxmlformats.org/drawingml/2006/main" name="13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3.xml><?xml version="1.0" encoding="utf-8"?>
<a:theme xmlns:a="http://schemas.openxmlformats.org/drawingml/2006/main" name="9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4.xml><?xml version="1.0" encoding="utf-8"?>
<a:theme xmlns:a="http://schemas.openxmlformats.org/drawingml/2006/main" name="10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5.xml><?xml version="1.0" encoding="utf-8"?>
<a:theme xmlns:a="http://schemas.openxmlformats.org/drawingml/2006/main" name="16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6.xml><?xml version="1.0" encoding="utf-8"?>
<a:theme xmlns:a="http://schemas.openxmlformats.org/drawingml/2006/main" name="18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7.xml><?xml version="1.0" encoding="utf-8"?>
<a:theme xmlns:a="http://schemas.openxmlformats.org/drawingml/2006/main" name="20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8.xml><?xml version="1.0" encoding="utf-8"?>
<a:theme xmlns:a="http://schemas.openxmlformats.org/drawingml/2006/main" name="22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19.xml><?xml version="1.0" encoding="utf-8"?>
<a:theme xmlns:a="http://schemas.openxmlformats.org/drawingml/2006/main" name="24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0.xml><?xml version="1.0" encoding="utf-8"?>
<a:theme xmlns:a="http://schemas.openxmlformats.org/drawingml/2006/main" name="27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1.xml><?xml version="1.0" encoding="utf-8"?>
<a:theme xmlns:a="http://schemas.openxmlformats.org/drawingml/2006/main" name="11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2.xml><?xml version="1.0" encoding="utf-8"?>
<a:theme xmlns:a="http://schemas.openxmlformats.org/drawingml/2006/main" name="28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3.xml><?xml version="1.0" encoding="utf-8"?>
<a:theme xmlns:a="http://schemas.openxmlformats.org/drawingml/2006/main" name="30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4.xml><?xml version="1.0" encoding="utf-8"?>
<a:theme xmlns:a="http://schemas.openxmlformats.org/drawingml/2006/main" name="31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5.xml><?xml version="1.0" encoding="utf-8"?>
<a:theme xmlns:a="http://schemas.openxmlformats.org/drawingml/2006/main" name="32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 sz="1200" b="1" dirty="0" smtClean="0">
            <a:solidFill>
              <a:schemeClr val="accent3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6.xml><?xml version="1.0" encoding="utf-8"?>
<a:theme xmlns:a="http://schemas.openxmlformats.org/drawingml/2006/main" name="33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7.xml><?xml version="1.0" encoding="utf-8"?>
<a:theme xmlns:a="http://schemas.openxmlformats.org/drawingml/2006/main" name="34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8.xml><?xml version="1.0" encoding="utf-8"?>
<a:theme xmlns:a="http://schemas.openxmlformats.org/drawingml/2006/main" name="3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9.xml><?xml version="1.0" encoding="utf-8"?>
<a:theme xmlns:a="http://schemas.openxmlformats.org/drawingml/2006/main" name="37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0.xml><?xml version="1.0" encoding="utf-8"?>
<a:theme xmlns:a="http://schemas.openxmlformats.org/drawingml/2006/main" name="38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1.xml><?xml version="1.0" encoding="utf-8"?>
<a:theme xmlns:a="http://schemas.openxmlformats.org/drawingml/2006/main" name="40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2.xml><?xml version="1.0" encoding="utf-8"?>
<a:theme xmlns:a="http://schemas.openxmlformats.org/drawingml/2006/main" name="12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3.xml><?xml version="1.0" encoding="utf-8"?>
<a:theme xmlns:a="http://schemas.openxmlformats.org/drawingml/2006/main" name="17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4.xml><?xml version="1.0" encoding="utf-8"?>
<a:theme xmlns:a="http://schemas.openxmlformats.org/drawingml/2006/main" name="21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5.xml><?xml version="1.0" encoding="utf-8"?>
<a:theme xmlns:a="http://schemas.openxmlformats.org/drawingml/2006/main" name="36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6.xml><?xml version="1.0" encoding="utf-8"?>
<a:theme xmlns:a="http://schemas.openxmlformats.org/drawingml/2006/main" name="29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7.xml><?xml version="1.0" encoding="utf-8"?>
<a:theme xmlns:a="http://schemas.openxmlformats.org/drawingml/2006/main" name="3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8.xml><?xml version="1.0" encoding="utf-8"?>
<a:theme xmlns:a="http://schemas.openxmlformats.org/drawingml/2006/main" name="14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9.xml><?xml version="1.0" encoding="utf-8"?>
<a:theme xmlns:a="http://schemas.openxmlformats.org/drawingml/2006/main" name="26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0.xml><?xml version="1.0" encoding="utf-8"?>
<a:theme xmlns:a="http://schemas.openxmlformats.org/drawingml/2006/main" name="39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1.xml><?xml version="1.0" encoding="utf-8"?>
<a:theme xmlns:a="http://schemas.openxmlformats.org/drawingml/2006/main" name="41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2.xml><?xml version="1.0" encoding="utf-8"?>
<a:theme xmlns:a="http://schemas.openxmlformats.org/drawingml/2006/main" name="42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3.xml><?xml version="1.0" encoding="utf-8"?>
<a:theme xmlns:a="http://schemas.openxmlformats.org/drawingml/2006/main" name="43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4.xml><?xml version="1.0" encoding="utf-8"?>
<a:theme xmlns:a="http://schemas.openxmlformats.org/drawingml/2006/main" name="44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5.xml><?xml version="1.0" encoding="utf-8"?>
<a:theme xmlns:a="http://schemas.openxmlformats.org/drawingml/2006/main" name="4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6.xml><?xml version="1.0" encoding="utf-8"?>
<a:theme xmlns:a="http://schemas.openxmlformats.org/drawingml/2006/main" name="46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7.xml><?xml version="1.0" encoding="utf-8"?>
<a:theme xmlns:a="http://schemas.openxmlformats.org/drawingml/2006/main" name="47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8.xml><?xml version="1.0" encoding="utf-8"?>
<a:theme xmlns:a="http://schemas.openxmlformats.org/drawingml/2006/main" name="48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49.xml><?xml version="1.0" encoding="utf-8"?>
<a:theme xmlns:a="http://schemas.openxmlformats.org/drawingml/2006/main" name="Тема1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EB54A836-9442-4FF0-A0A7-48D62759E64B}" vid="{D559C7A5-D246-4922-8E9E-6A716B9400BD}"/>
    </a:ext>
  </a:extLst>
</a:theme>
</file>

<file path=ppt/theme/theme50.xml><?xml version="1.0" encoding="utf-8"?>
<a:theme xmlns:a="http://schemas.openxmlformats.org/drawingml/2006/main" name="49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51.xml><?xml version="1.0" encoding="utf-8"?>
<a:theme xmlns:a="http://schemas.openxmlformats.org/drawingml/2006/main" name="50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52.xml><?xml version="1.0" encoding="utf-8"?>
<a:theme xmlns:a="http://schemas.openxmlformats.org/drawingml/2006/main" name="51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53.xml><?xml version="1.0" encoding="utf-8"?>
<a:theme xmlns:a="http://schemas.openxmlformats.org/drawingml/2006/main" name="52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5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5.xml><?xml version="1.0" encoding="utf-8"?>
<a:theme xmlns:a="http://schemas.openxmlformats.org/drawingml/2006/main" name="53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56.xml><?xml version="1.0" encoding="utf-8"?>
<a:theme xmlns:a="http://schemas.openxmlformats.org/drawingml/2006/main" name="54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57.xml><?xml version="1.0" encoding="utf-8"?>
<a:theme xmlns:a="http://schemas.openxmlformats.org/drawingml/2006/main" name="55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56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59.xml><?xml version="1.0" encoding="utf-8"?>
<a:theme xmlns:a="http://schemas.openxmlformats.org/drawingml/2006/main" name="57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60.xml><?xml version="1.0" encoding="utf-8"?>
<a:theme xmlns:a="http://schemas.openxmlformats.org/drawingml/2006/main" name="58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6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Госдума Сборка 27.06 версия 3 15-22 [Autosaved]</Template>
  <TotalTime>25336</TotalTime>
  <Words>1546</Words>
  <Application>Microsoft Office PowerPoint</Application>
  <PresentationFormat>Широкоэкранный</PresentationFormat>
  <Paragraphs>550</Paragraphs>
  <Slides>24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60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95" baseType="lpstr">
      <vt:lpstr>Arial</vt:lpstr>
      <vt:lpstr>Calibri</vt:lpstr>
      <vt:lpstr>DejaVu Sans</vt:lpstr>
      <vt:lpstr>Dotum</vt:lpstr>
      <vt:lpstr>Inter 18pt Black</vt:lpstr>
      <vt:lpstr>Inter 18pt SemiBold</vt:lpstr>
      <vt:lpstr>Segoe UI Semibold</vt:lpstr>
      <vt:lpstr>Segoe UI Symbol</vt:lpstr>
      <vt:lpstr>Times New Roman</vt:lpstr>
      <vt:lpstr>Trebuchet MS</vt:lpstr>
      <vt:lpstr>4_Шаблон</vt:lpstr>
      <vt:lpstr>5_Шаблон</vt:lpstr>
      <vt:lpstr>19_Шаблон</vt:lpstr>
      <vt:lpstr>25_Шаблон</vt:lpstr>
      <vt:lpstr>15_Шаблон</vt:lpstr>
      <vt:lpstr>1_Шаблон</vt:lpstr>
      <vt:lpstr>6_Шаблон</vt:lpstr>
      <vt:lpstr>23_Шаблон</vt:lpstr>
      <vt:lpstr>7_Шаблон</vt:lpstr>
      <vt:lpstr>2_Шаблон</vt:lpstr>
      <vt:lpstr>8_Шаблон</vt:lpstr>
      <vt:lpstr>13_Шаблон</vt:lpstr>
      <vt:lpstr>9_Шаблон</vt:lpstr>
      <vt:lpstr>10_Шаблон</vt:lpstr>
      <vt:lpstr>16_Шаблон</vt:lpstr>
      <vt:lpstr>18_Шаблон</vt:lpstr>
      <vt:lpstr>20_Шаблон</vt:lpstr>
      <vt:lpstr>22_Шаблон</vt:lpstr>
      <vt:lpstr>24_Шаблон</vt:lpstr>
      <vt:lpstr>27_Шаблон</vt:lpstr>
      <vt:lpstr>11_Шаблон</vt:lpstr>
      <vt:lpstr>28_Шаблон</vt:lpstr>
      <vt:lpstr>30_Шаблон</vt:lpstr>
      <vt:lpstr>31_Шаблон</vt:lpstr>
      <vt:lpstr>32_Шаблон</vt:lpstr>
      <vt:lpstr>33_Шаблон</vt:lpstr>
      <vt:lpstr>34_Шаблон</vt:lpstr>
      <vt:lpstr>3_Шаблон</vt:lpstr>
      <vt:lpstr>37_Шаблон</vt:lpstr>
      <vt:lpstr>38_Шаблон</vt:lpstr>
      <vt:lpstr>40_Шаблон</vt:lpstr>
      <vt:lpstr>12_Шаблон</vt:lpstr>
      <vt:lpstr>17_Шаблон</vt:lpstr>
      <vt:lpstr>21_Шаблон</vt:lpstr>
      <vt:lpstr>36_Шаблон</vt:lpstr>
      <vt:lpstr>29_Шаблон</vt:lpstr>
      <vt:lpstr>35_Шаблон</vt:lpstr>
      <vt:lpstr>14_Шаблон</vt:lpstr>
      <vt:lpstr>26_Шаблон</vt:lpstr>
      <vt:lpstr>39_Шаблон</vt:lpstr>
      <vt:lpstr>41_Шаблон</vt:lpstr>
      <vt:lpstr>42_Шаблон</vt:lpstr>
      <vt:lpstr>43_Шаблон</vt:lpstr>
      <vt:lpstr>44_Шаблон</vt:lpstr>
      <vt:lpstr>45_Шаблон</vt:lpstr>
      <vt:lpstr>46_Шаблон</vt:lpstr>
      <vt:lpstr>47_Шаблон</vt:lpstr>
      <vt:lpstr>48_Шаблон</vt:lpstr>
      <vt:lpstr>Тема1</vt:lpstr>
      <vt:lpstr>49_Шаблон</vt:lpstr>
      <vt:lpstr>50_Шаблон</vt:lpstr>
      <vt:lpstr>51_Шаблон</vt:lpstr>
      <vt:lpstr>52_Шаблон</vt:lpstr>
      <vt:lpstr>1_Тема Office</vt:lpstr>
      <vt:lpstr>53_Шаблон</vt:lpstr>
      <vt:lpstr>54_Шаблон</vt:lpstr>
      <vt:lpstr>55_Шаблон</vt:lpstr>
      <vt:lpstr>56_Шаблон</vt:lpstr>
      <vt:lpstr>57_Шаблон</vt:lpstr>
      <vt:lpstr>58_Шаблон</vt:lpstr>
      <vt:lpstr>think-cell Slide</vt:lpstr>
      <vt:lpstr>Презентация PowerPoint</vt:lpstr>
      <vt:lpstr>Россия в цифрах</vt:lpstr>
      <vt:lpstr>Управленческая вертикаль и распределение полномочий </vt:lpstr>
      <vt:lpstr>Основные этапы развития отрасли</vt:lpstr>
      <vt:lpstr>Федеральные законы</vt:lpstr>
      <vt:lpstr>Принципы работы</vt:lpstr>
      <vt:lpstr>Корпоративная культура</vt:lpstr>
      <vt:lpstr>Ключевые проекты</vt:lpstr>
      <vt:lpstr>Оптимизация системы Росреестра</vt:lpstr>
      <vt:lpstr>Росреестр сегодня</vt:lpstr>
      <vt:lpstr>Распределение услуг</vt:lpstr>
      <vt:lpstr>Цифровой ландшафт управления земельными ресурсами в России</vt:lpstr>
      <vt:lpstr>Целевая модель информационных систем в Росреестре</vt:lpstr>
      <vt:lpstr>ФГИС Единый государственный реестр недвижимости</vt:lpstr>
      <vt:lpstr>Проект «Стоп-бумага»</vt:lpstr>
      <vt:lpstr>Единая цифровая платформа  Национальная система пространственных данных </vt:lpstr>
      <vt:lpstr>Единая электронная картографическая основа</vt:lpstr>
      <vt:lpstr>Единая цифровая платформа  Национальная система пространственных данных </vt:lpstr>
      <vt:lpstr>Эффекты от внедрения Единой цифровой платформы  Национальная система пространственных данных </vt:lpstr>
      <vt:lpstr>Система образования и переподготовки</vt:lpstr>
      <vt:lpstr>Российские технологии в мире</vt:lpstr>
      <vt:lpstr>Ключевые эффекты</vt:lpstr>
      <vt:lpstr>Общественно-значимые результаты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dddddd</dc:creator>
  <cp:lastModifiedBy>Пшеничная Анна Александровна</cp:lastModifiedBy>
  <cp:revision>3120</cp:revision>
  <cp:lastPrinted>2026-10-09T12:19:15Z</cp:lastPrinted>
  <dcterms:created xsi:type="dcterms:W3CDTF">2023-06-29T12:06:41Z</dcterms:created>
  <dcterms:modified xsi:type="dcterms:W3CDTF">2026-10-09T12:28:11Z</dcterms:modified>
</cp:coreProperties>
</file>